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  <p:sldId id="262" r:id="slide7"/>
    <p:sldId id="263" r:id="slide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    <Relationship Id="slide7" Type="http://schemas.openxmlformats.org/officeDocument/2006/relationships/slide" Target="slides/slide7.xml" />
    
    <Relationship Id="slide8" Type="http://schemas.openxmlformats.org/officeDocument/2006/relationships/slide" Target="slides/slide8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slide" Target="slide5.xml" />
    
    
    
    <Relationship Id="link3" Type="http://schemas.openxmlformats.org/officeDocument/2006/relationships/slide" Target="slide6.xml" />
    
    
    
    <Relationship Id="link4" Type="http://schemas.openxmlformats.org/officeDocument/2006/relationships/slide" Target="slide7.xm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3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link1" Type="http://schemas.openxmlformats.org/officeDocument/2006/relationships/slide" Target="slide4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_rels/slide7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7Image"
        Type="http://schemas.openxmlformats.org/officeDocument/2006/relationships/image"
        Target="../media/slide7Image.png" />
    
    
    <Relationship Id="link1" Type="http://schemas.openxmlformats.org/officeDocument/2006/relationships/slide" Target="slide8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</Relationships>

</file>

<file path=ppt/slides/_rels/slide8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8Image"
        Type="http://schemas.openxmlformats.org/officeDocument/2006/relationships/image"
        Target="../media/slide8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    
    <Relationship Id="navLink2" Type="http://schemas.openxmlformats.org/officeDocument/2006/relationships/slide" Target="slide8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2089650" y="392471"/>
            <a:ext cx="4964699" cy="4751029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>root</a:t>
            </a:r>
          </a:p>
        </p:txBody>
      </p:sp>
      <p:sp>
        <p:nvSpPr>
          <p:cNvPr id="0" name="root.layers.gm">
            <a:hlinkClick r:id="link1" action="ppaction://hlinksldjump" tooltip="root.layers.gm" history="1" invalidUrl="" tgtFrame="" highlightClick="0" endSnd="0"/>
          </p:cNvPr>
          <p:cNvSpPr/>
          <p:nvPr/>
        </p:nvSpPr>
        <p:spPr>
          <a:xfrm>
            <a:off x="3983357" y="1184309"/>
            <a:ext cx="1176828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root.layers.qualify">
            <a:hlinkClick r:id="link2" action="ppaction://hlinksldjump" tooltip="root.layers.qualify" history="1" invalidUrl="" tgtFrame="" highlightClick="0" endSnd="0"/>
          </p:cNvPr>
          <p:cNvSpPr/>
          <p:nvPr/>
        </p:nvSpPr>
        <p:spPr>
          <a:xfrm>
            <a:off x="3824152" y="1879785"/>
            <a:ext cx="1495116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2" name="root.layers.win">
            <a:hlinkClick r:id="link3" action="ppaction://hlinksldjump" tooltip="root.layers.win" history="1" invalidUrl="" tgtFrame="" highlightClick="0" endSnd="0"/>
          </p:cNvPr>
          <p:cNvSpPr/>
          <p:nvPr/>
        </p:nvSpPr>
        <p:spPr>
          <a:xfrm>
            <a:off x="3924703" y="2575262"/>
            <a:ext cx="1294092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3" name="root.layers.match">
            <a:hlinkClick r:id="link4" action="ppaction://hlinksldjump" tooltip="root.layers.match" history="1" invalidUrl="" tgtFrame="" highlightClick="0" endSnd="0"/>
          </p:cNvPr>
          <p:cNvSpPr/>
          <p:nvPr/>
        </p:nvSpPr>
        <p:spPr>
          <a:xfrm>
            <a:off x="3983357" y="3270739"/>
            <a:ext cx="1181016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" descr="root.layers.gm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380473" y="392471"/>
            <a:ext cx="8383053" cy="4751029"/>
          </a:xfrm>
          <a:prstGeom prst="rect">
            <a:avLst/>
          </a:prstGeom>
        </p:spPr>
      </p:pic>
      <p:sp>
        <p:nvSpPr>
          <p:cNvPr id="95" name="root.layers.gm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gm</a:t>
            </a:r>
          </a:p>
        </p:txBody>
      </p:sp>
      <p:sp>
        <p:nvSpPr>
          <p:cNvPr id="0" name="root.layers.gm.steps.1">
            <a:hlinkClick r:id="link1" action="ppaction://hlinksldjump" tooltip="root.layers.gm.steps.1" history="1" invalidUrl="" tgtFrame="" highlightClick="0" endSnd="0"/>
          </p:cNvPr>
          <p:cNvSpPr/>
          <p:nvPr/>
        </p:nvSpPr>
        <p:spPr>
          <a:xfrm>
            <a:off x="7056569" y="2545132"/>
            <a:ext cx="606848" cy="33187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1" descr="root.layers.gm.steps.1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1423642" y="392471"/>
            <a:ext cx="6296716" cy="4751029"/>
          </a:xfrm>
          <a:prstGeom prst="rect">
            <a:avLst/>
          </a:prstGeom>
        </p:spPr>
      </p:pic>
      <p:sp>
        <p:nvSpPr>
          <p:cNvPr id="95" name="root.layers.gm.steps.1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gm</a:t>
            </a:r>
            <a:r>
              <a:t>  /  </a:t>
            </a:r>
            <a:r>
              <a:rPr b="1"/>
              <a:t>1</a:t>
            </a:r>
          </a:p>
        </p:txBody>
      </p:sp>
      <p:sp>
        <p:nvSpPr>
          <p:cNvPr id="0" name="root.layers.gm.steps.2">
            <a:hlinkClick r:id="link1" action="ppaction://hlinksldjump" tooltip="root.layers.gm.steps.2" history="1" invalidUrl="" tgtFrame="" highlightClick="0" endSnd="0"/>
          </p:cNvPr>
          <p:cNvSpPr/>
          <p:nvPr/>
        </p:nvSpPr>
        <p:spPr>
          <a:xfrm>
            <a:off x="6438221" y="2600595"/>
            <a:ext cx="455808" cy="24927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2" descr="root.layers.gm.steps.2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2098555" y="392471"/>
            <a:ext cx="4946890" cy="4751029"/>
          </a:xfrm>
          <a:prstGeom prst="rect">
            <a:avLst/>
          </a:prstGeom>
        </p:spPr>
      </p:pic>
      <p:sp>
        <p:nvSpPr>
          <p:cNvPr id="95" name="root.layers.gm.steps.2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gm</a:t>
            </a:r>
            <a:r>
              <a:t>  /  </a:t>
            </a:r>
            <a:r>
              <a:rPr b="1"/>
              <a:t>2</a:t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6038159" y="2636478"/>
            <a:ext cx="358144" cy="1958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qualify" descr="root.layers.qualify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0" y="1243985"/>
            <a:ext cx="9144000" cy="3048000"/>
          </a:xfrm>
          <a:prstGeom prst="rect">
            <a:avLst/>
          </a:prstGeom>
        </p:spPr>
      </p:pic>
      <p:sp>
        <p:nvSpPr>
          <p:cNvPr id="95" name="root.layers.qualify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qualify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win" descr="root.layers.win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2717998" y="392471"/>
            <a:ext cx="3708003" cy="4751029"/>
          </a:xfrm>
          <a:prstGeom prst="rect">
            <a:avLst/>
          </a:prstGeom>
        </p:spPr>
      </p:pic>
      <p:sp>
        <p:nvSpPr>
          <p:cNvPr id="95" name="root.layers.win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win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" descr="root.layers.match"/>
          <p:cNvPicPr>
            <a:picLocks noChangeAspect="1"/>
          </p:cNvPicPr>
          <p:nvPr/>
        </p:nvPicPr>
        <p:blipFill>
          <a:blip r:embed="slide7Image"/>
          <a:stretch>
            <a:fillRect/>
          </a:stretch>
        </p:blipFill>
        <p:spPr>
          <a:xfrm>
            <a:off x="1257329" y="392471"/>
            <a:ext cx="6629342" cy="4751029"/>
          </a:xfrm>
          <a:prstGeom prst="rect">
            <a:avLst/>
          </a:prstGeom>
        </p:spPr>
      </p:pic>
      <p:sp>
        <p:nvSpPr>
          <p:cNvPr id="95" name="root.layers.match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match</a:t>
            </a:r>
          </a:p>
        </p:txBody>
      </p:sp>
      <p:sp>
        <p:nvSpPr>
          <p:cNvPr id="0" name="root.layers.match.layers.tiebreaks">
            <a:hlinkClick r:id="link1" action="ppaction://hlinksldjump" tooltip="root.layers.match.layers.tiebreaks" history="1" invalidUrl="" tgtFrame="" highlightClick="0" endSnd="0"/>
          </p:cNvPr>
          <p:cNvSpPr/>
          <p:nvPr/>
        </p:nvSpPr>
        <p:spPr>
          <a:xfrm>
            <a:off x="4141674" y="3166327"/>
            <a:ext cx="860472" cy="4069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.layers.tiebreaks" descr="root.layers.match.layers.tiebreaks"/>
          <p:cNvPicPr>
            <a:picLocks noChangeAspect="1"/>
          </p:cNvPicPr>
          <p:nvPr/>
        </p:nvPicPr>
        <p:blipFill>
          <a:blip r:embed="slide8Image"/>
          <a:stretch>
            <a:fillRect/>
          </a:stretch>
        </p:blipFill>
        <p:spPr>
          <a:xfrm>
            <a:off x="2548080" y="392471"/>
            <a:ext cx="4047840" cy="4751029"/>
          </a:xfrm>
          <a:prstGeom prst="rect">
            <a:avLst/>
          </a:prstGeom>
        </p:spPr>
      </p:pic>
      <p:sp>
        <p:nvSpPr>
          <p:cNvPr id="95" name="root.layers.match.layers.tiebreaks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match</a:t>
            </a:r>
            <a:r>
              <a:t>  /  </a:t>
            </a:r>
            <a:r>
              <a:rPr b="1"/>
              <a:t>tiebreaks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root</vt:lpstr>
      <vt:lpstr>root.layers.gm</vt:lpstr>
      <vt:lpstr>root.layers.gm.steps.1</vt:lpstr>
      <vt:lpstr>root.layers.gm.steps.2</vt:lpstr>
      <vt:lpstr>root.layers.qualify</vt:lpstr>
      <vt:lpstr>root.layers.win</vt:lpstr>
      <vt:lpstr>root.layers.match</vt:lpstr>
      <vt:lpstr>root.layers.match.layers.tiebreaks</vt:lpstr>
    </vt:vector>
  </TitlesOfParts>
  <LinksUpToDate>false</LinksUpToDate>
  <SharedDoc>false</SharedDoc>
  <HyperlinkBase/>
  <HyperlinksChanged>false</HyperlinksChanged>
  <AppVersion>0.6.1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</dc:title>
  <dc:subject>wcc</dc:subject>
  <dc:creator>alexanderwang</dc:creator>
  <cp:keywords/>
  <dc:description>Presentation generated with D2 - https://d2lang.com/</dc:description>
  <cp:lastModifiedBy>alexanderwang</cp:lastModifiedBy>
  <cp:revision>1</cp:revision>
  <dcterms:created xsi:type="dcterms:W3CDTF">2023-09-25T22:02:09-07:00</dcterms:created>
  <dcterms:modified xsi:type="dcterms:W3CDTF">2023-09-25T22:02:09-07:00</dcterms:modified>
  <cp:category/>
</cp:coreProperties>
</file>