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34731" y="857249"/>
            <a:ext cx="1274054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762374" y="1610178"/>
            <a:ext cx="161863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871231" y="2363106"/>
            <a:ext cx="140100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34731" y="3116035"/>
            <a:ext cx="127858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178321"/>
            <a:ext cx="8446273" cy="4786858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75306" y="2347216"/>
            <a:ext cx="611456" cy="3343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163564" y="0"/>
            <a:ext cx="6816872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592385" y="2390532"/>
            <a:ext cx="49344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444865" y="0"/>
            <a:ext cx="6254269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425640" y="2837060"/>
            <a:ext cx="452736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06126" y="3002997"/>
            <a:ext cx="931512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alexanderwang</dc:creator>
  <cp:keywords/>
  <dc:description>Presentation generated with D2 - https://d2lang.com</dc:description>
  <cp:lastModifiedBy>alexanderwang</cp:lastModifiedBy>
  <cp:revision>1</cp:revision>
  <dcterms:created xsi:type="dcterms:W3CDTF">2023-12-16T14:45:25-08:00</dcterms:created>
  <dcterms:modified xsi:type="dcterms:W3CDTF">2023-12-16T14:45:25-08:00</dcterms:modified>
  <cp:category/>
</cp:coreProperties>
</file>