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2089650" y="392471"/>
            <a:ext cx="4964699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3983357" y="1184309"/>
            <a:ext cx="1176828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824152" y="1879785"/>
            <a:ext cx="14951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924703" y="2575262"/>
            <a:ext cx="1294092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3983357" y="3270739"/>
            <a:ext cx="11810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80473" y="392471"/>
            <a:ext cx="8383053" cy="4751029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gm</a:t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056569" y="2545132"/>
            <a:ext cx="606848" cy="3318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423642" y="392471"/>
            <a:ext cx="6296716" cy="4751029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1</a:t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438221" y="2600595"/>
            <a:ext cx="455808" cy="2492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2098555" y="392471"/>
            <a:ext cx="4946890" cy="4751029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2</a:t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038159" y="2636478"/>
            <a:ext cx="358144" cy="1958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243985"/>
            <a:ext cx="9144000" cy="3048000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qualify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717998" y="392471"/>
            <a:ext cx="3708003" cy="4751029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win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1257329" y="392471"/>
            <a:ext cx="6629342" cy="4751029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match</a:t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141674" y="3166327"/>
            <a:ext cx="860472" cy="4069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2548080" y="392471"/>
            <a:ext cx="4047840" cy="4751029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match</a:t>
            </a:r>
            <a:r>
              <a:t>  /  </a:t>
            </a:r>
            <a:r>
              <a:rPr b="1"/>
              <a:t>tiebreaks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0.6.2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2023-12-06T15:38:34-08:00</dcterms:created>
  <dcterms:modified xsi:type="dcterms:W3CDTF">2023-12-06T15:38:34-08:00</dcterms:modified>
  <cp:category/>
</cp:coreProperties>
</file>