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243985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717998" y="392471"/>
            <a:ext cx="3708003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548080" y="392471"/>
            <a:ext cx="4047840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2023-09-05T02:26:44-07:00</dcterms:created>
  <dcterms:modified xsi:type="dcterms:W3CDTF">2023-09-05T02:26:44-07:00</dcterms:modified>
  <cp:category/>
</cp:coreProperties>
</file>