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87" r:id="rId3"/>
    <p:sldId id="2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295"/>
    <a:srgbClr val="C8BDB4"/>
    <a:srgbClr val="9299A2"/>
    <a:srgbClr val="AA7E47"/>
    <a:srgbClr val="0E6F50"/>
    <a:srgbClr val="7F766A"/>
    <a:srgbClr val="DDAC73"/>
    <a:srgbClr val="CFA979"/>
    <a:srgbClr val="5D7F60"/>
    <a:srgbClr val="AFC6A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7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89F6E0-BDB8-4DA5-BC9A-4333E5385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56004-992D-44E8-97EB-8D9CDF7EF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23D-909C-47AB-9634-7FC58FD474B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F8494-FEC6-4BED-A6EA-643827F5A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6743-7C2B-4874-98A5-5AECE0BF5A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242-139C-46E7-AAD1-FF83B24EF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DEA9-3F93-4CDE-8E05-6171DE86F40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1A5E-6AB1-4029-8980-76B00C7A3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563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개발 우선 순위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276EDF-DA89-4FA8-964C-F6A2B1E6EC82}"/>
              </a:ext>
            </a:extLst>
          </p:cNvPr>
          <p:cNvSpPr/>
          <p:nvPr/>
        </p:nvSpPr>
        <p:spPr>
          <a:xfrm>
            <a:off x="1473200" y="1739679"/>
            <a:ext cx="4960404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BA9858-4D88-4E89-9C76-EA75213A51C1}"/>
              </a:ext>
            </a:extLst>
          </p:cNvPr>
          <p:cNvSpPr/>
          <p:nvPr/>
        </p:nvSpPr>
        <p:spPr>
          <a:xfrm>
            <a:off x="1473200" y="1739679"/>
            <a:ext cx="4960404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AF7B97-7C3C-40DE-912D-F07D79FF3AF6}"/>
              </a:ext>
            </a:extLst>
          </p:cNvPr>
          <p:cNvSpPr/>
          <p:nvPr/>
        </p:nvSpPr>
        <p:spPr>
          <a:xfrm>
            <a:off x="974887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2E99BC-090D-4958-BA33-A4D98D6C3CD8}"/>
              </a:ext>
            </a:extLst>
          </p:cNvPr>
          <p:cNvSpPr/>
          <p:nvPr/>
        </p:nvSpPr>
        <p:spPr>
          <a:xfrm>
            <a:off x="6990316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D802B-8061-47E6-86DF-658D747A6B55}"/>
              </a:ext>
            </a:extLst>
          </p:cNvPr>
          <p:cNvSpPr txBox="1"/>
          <p:nvPr/>
        </p:nvSpPr>
        <p:spPr>
          <a:xfrm>
            <a:off x="6476222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FF253D-E3FD-4663-8D48-728ACC50E325}"/>
              </a:ext>
            </a:extLst>
          </p:cNvPr>
          <p:cNvSpPr txBox="1"/>
          <p:nvPr/>
        </p:nvSpPr>
        <p:spPr>
          <a:xfrm>
            <a:off x="9230044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E4F1A0-8566-4E75-A591-67FD2C781803}"/>
              </a:ext>
            </a:extLst>
          </p:cNvPr>
          <p:cNvSpPr txBox="1"/>
          <p:nvPr/>
        </p:nvSpPr>
        <p:spPr>
          <a:xfrm>
            <a:off x="3533254" y="18811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204FC1-2D0E-434E-8419-C6484EA00AE6}"/>
              </a:ext>
            </a:extLst>
          </p:cNvPr>
          <p:cNvSpPr/>
          <p:nvPr/>
        </p:nvSpPr>
        <p:spPr>
          <a:xfrm>
            <a:off x="6990314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ACA8E8-872C-4D17-89D1-167580132496}"/>
              </a:ext>
            </a:extLst>
          </p:cNvPr>
          <p:cNvSpPr txBox="1"/>
          <p:nvPr/>
        </p:nvSpPr>
        <p:spPr>
          <a:xfrm>
            <a:off x="7580258" y="18952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89465A-8F3F-4EF2-82D9-C2C28FAD3108}"/>
              </a:ext>
            </a:extLst>
          </p:cNvPr>
          <p:cNvSpPr/>
          <p:nvPr/>
        </p:nvSpPr>
        <p:spPr>
          <a:xfrm>
            <a:off x="9748871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7DCF6F-4788-4B81-98CE-3E24F7E485F7}"/>
              </a:ext>
            </a:extLst>
          </p:cNvPr>
          <p:cNvSpPr txBox="1"/>
          <p:nvPr/>
        </p:nvSpPr>
        <p:spPr>
          <a:xfrm>
            <a:off x="10328182" y="18952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910" y="2539656"/>
            <a:ext cx="22429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Q&amp;A </a:t>
            </a:r>
            <a:r>
              <a:rPr lang="ko-KR" altLang="en-US" dirty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판매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 가입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생산현황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생산라인 실시간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생산량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로스율</a:t>
            </a:r>
            <a:r>
              <a:rPr lang="ko-KR" altLang="en-US" dirty="0" smtClean="0"/>
              <a:t>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 별 생산량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1534" y="2539656"/>
            <a:ext cx="2565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RPA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일별 결산 자동화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기록 자동화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AWS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90314" y="2553846"/>
            <a:ext cx="1987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장바구니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생산현황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실시간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애니메이션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RPA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메일 발송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821220" y="2539656"/>
            <a:ext cx="1987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결제 </a:t>
            </a:r>
            <a:r>
              <a:rPr lang="en-US" altLang="ko-KR" dirty="0" smtClean="0"/>
              <a:t>API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배송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AWS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무중단</a:t>
            </a:r>
            <a:r>
              <a:rPr lang="ko-KR" altLang="en-US" dirty="0" smtClean="0"/>
              <a:t> 배포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991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0" y="1522656"/>
            <a:ext cx="9074988" cy="45828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890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Mockup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관리자 </a:t>
            </a:r>
            <a:r>
              <a:rPr lang="en-US" altLang="ko-KR" sz="2400" dirty="0" smtClean="0"/>
              <a:t>HOME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481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0" y="1522655"/>
            <a:ext cx="9074988" cy="45828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520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Mockup </a:t>
            </a:r>
            <a:r>
              <a:rPr lang="en-US" altLang="ko-KR" sz="2400" dirty="0" smtClean="0"/>
              <a:t>-  </a:t>
            </a:r>
            <a:r>
              <a:rPr lang="ko-KR" altLang="en-US" sz="2400" dirty="0" smtClean="0"/>
              <a:t>재배 현황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054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 Nova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505-20</cp:lastModifiedBy>
  <cp:revision>42</cp:revision>
  <dcterms:created xsi:type="dcterms:W3CDTF">2020-04-13T00:08:17Z</dcterms:created>
  <dcterms:modified xsi:type="dcterms:W3CDTF">2022-09-29T08:01:22Z</dcterms:modified>
</cp:coreProperties>
</file>