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91" r:id="rId3"/>
    <p:sldId id="273" r:id="rId4"/>
    <p:sldId id="305" r:id="rId5"/>
    <p:sldId id="293" r:id="rId6"/>
    <p:sldId id="264" r:id="rId7"/>
    <p:sldId id="271" r:id="rId8"/>
    <p:sldId id="266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457"/>
    <a:srgbClr val="2E8B57"/>
    <a:srgbClr val="668EFD"/>
    <a:srgbClr val="F00A51"/>
    <a:srgbClr val="C88EFD"/>
    <a:srgbClr val="F3899F"/>
    <a:srgbClr val="E89472"/>
    <a:srgbClr val="DE6838"/>
    <a:srgbClr val="69E0DB"/>
    <a:srgbClr val="FED35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22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7A631-9A3C-424E-BC4A-009585B2817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B592-6F72-46DF-8003-4B5E85CEC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CB592-6F72-46DF-8003-4B5E85CEC5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CB592-6F72-46DF-8003-4B5E85CEC5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4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0A3CD-E5DF-40F5-8BE8-50011C1A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9A18EB-D217-42EC-BCEB-AA95C6A0E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68366-20EB-4FB6-8D93-005B6C7C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15522-E62F-48AF-828F-F04AC89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EFFDA-6B83-47D0-A05C-3E43493F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3D64-8CBF-4D0B-8129-5C613A2A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25E448-76E5-4F04-8B1C-D08A5CC71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D035E-E698-4617-BD75-932401A93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EF1C9-524F-48C7-A0E2-493E3FB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57301-DFA8-4896-84AF-E80D045E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DCE3-F842-4240-9E15-4FB08E82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F435-4E36-4304-B2E1-9824EB60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AEFD7-A3BD-4600-B0F6-6D537C867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123C3-C402-45E9-A621-175ADAD8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A6BDF-3BC8-485F-B84D-69096B10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B12A-E0C8-4ADB-BBE9-A09CFF20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116BBD-9308-421B-8900-DA7FD237F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81E66-5511-4DE8-8862-91B27BCD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82B67-33CA-4EB4-A1F6-19FF94B7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54EA8-6F90-47F9-89D8-5698D70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25673-BAB6-4933-92D3-104D1C51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A10BB-47FB-4005-9DB0-DFCEBF5A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F2812-B004-43C7-8076-725EC0BB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26E71-8DED-4E0A-BD33-28E122B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718EA-8739-46F8-BF71-133BA155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1FDFE-BD10-44FC-A35F-9AF1FDD9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F608A-C3DA-4DF4-8721-2662DE1F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FC008-0997-4848-BA7C-18B8E004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C5C5-D2B5-4ED6-B75A-E0BD7413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43212-B3FB-49C5-B7D7-BE850F44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0E42A-0DD0-4DE9-A328-28228913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57EA-EC5B-48E6-A53C-B38E3B76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6D0B-0F94-4498-8F00-90B12954B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26799-56A3-4E40-B6C4-21B067F3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3317A-5918-4045-BC36-10787FFD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02A31-5EB4-469B-A018-91419E1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AA63B-D0E2-428C-97D6-81AFD3C5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255F-18D2-475C-AD7E-84612127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1AD3C-0AD1-4E59-8160-7A178CC3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D7A0D-3AF5-47D1-8691-A75EBFD8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27B98E-7EAB-4F1F-BB22-27A278E41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F229F3-7E45-4E15-8A85-958051E52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44068-15FC-46C5-917F-4E0A048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D18AF-0006-4F99-B626-F044EAD8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4770EB-754C-42A9-8267-30767DC0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7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DF2A-69CA-4457-95A1-5DBBAE73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55013-3F14-4094-B8A7-993F424F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D6703-C004-47A2-90AC-63D52BFB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F2072-67F3-47B0-8461-534FF5F8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5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0044B-8C19-4BBE-A747-62E3CA869AD5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4335E-3532-4835-B0D6-11B45F3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40CCD-1125-4231-8F97-20B217D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91CC8-E0D1-4146-B4EE-C9656481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9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0044B-8C19-4BBE-A747-62E3CA869AD5}"/>
              </a:ext>
            </a:extLst>
          </p:cNvPr>
          <p:cNvSpPr txBox="1"/>
          <p:nvPr userDrawn="1"/>
        </p:nvSpPr>
        <p:spPr>
          <a:xfrm>
            <a:off x="9971768" y="6606059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4335E-3532-4835-B0D6-11B45F3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40CCD-1125-4231-8F97-20B217D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91CC8-E0D1-4146-B4EE-C9656481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5383D-390B-421A-9D51-664770EC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72E4B-FD10-494D-8D6E-E2D41166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8AB90-E639-43C2-8957-74FA426D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BAC61-C4FD-4453-A887-3C039276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6741D-84E3-4129-9825-FF1342DB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30039-A2DC-41B5-9C8E-D978DC6B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5CCE09-CE02-4B2F-91AB-A3C0152A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F07F0-86C3-4667-81FA-40BEE800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268C0-2D47-481D-B915-D504A37FE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EA87-F010-4468-A907-FB628D9367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3CC7F-C65E-48D6-9805-6B018E2DE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E67E1-D030-4D84-8BB4-388E5B526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32EE-B4A0-4A6B-893F-FB3E31B64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래픽 2" descr="정사각형 2개와 지그재그 선">
            <a:extLst>
              <a:ext uri="{FF2B5EF4-FFF2-40B4-BE49-F238E27FC236}">
                <a16:creationId xmlns:a16="http://schemas.microsoft.com/office/drawing/2014/main" id="{1834D8C2-4782-450D-BC62-6185AC6A08A4}"/>
              </a:ext>
            </a:extLst>
          </p:cNvPr>
          <p:cNvGrpSpPr/>
          <p:nvPr/>
        </p:nvGrpSpPr>
        <p:grpSpPr>
          <a:xfrm>
            <a:off x="8890955" y="3330575"/>
            <a:ext cx="2271447" cy="2271447"/>
            <a:chOff x="6109655" y="3330575"/>
            <a:chExt cx="2271447" cy="2271447"/>
          </a:xfrm>
          <a:solidFill>
            <a:schemeClr val="bg1">
              <a:lumMod val="95000"/>
            </a:schemeClr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6E888D0-7929-4D25-8893-0A0703E8E8D8}"/>
                </a:ext>
              </a:extLst>
            </p:cNvPr>
            <p:cNvSpPr/>
            <p:nvPr/>
          </p:nvSpPr>
          <p:spPr>
            <a:xfrm>
              <a:off x="6109655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7C0EF1A-0357-4FDF-8F2C-F5C8FC7876B4}"/>
                </a:ext>
              </a:extLst>
            </p:cNvPr>
            <p:cNvSpPr/>
            <p:nvPr/>
          </p:nvSpPr>
          <p:spPr>
            <a:xfrm>
              <a:off x="6310077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F80D494-5617-4961-9FF0-F3CED62B55ED}"/>
                </a:ext>
              </a:extLst>
            </p:cNvPr>
            <p:cNvSpPr/>
            <p:nvPr/>
          </p:nvSpPr>
          <p:spPr>
            <a:xfrm>
              <a:off x="6510499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071FA23-F219-4F18-97AA-F15EAC9EC370}"/>
                </a:ext>
              </a:extLst>
            </p:cNvPr>
            <p:cNvSpPr/>
            <p:nvPr/>
          </p:nvSpPr>
          <p:spPr>
            <a:xfrm>
              <a:off x="6710921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7DC475C-4B7E-49A8-9E45-F56A5E6C7A4C}"/>
                </a:ext>
              </a:extLst>
            </p:cNvPr>
            <p:cNvSpPr/>
            <p:nvPr/>
          </p:nvSpPr>
          <p:spPr>
            <a:xfrm>
              <a:off x="691134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BF16E34-66B6-4903-88C2-1F52DB9B86BC}"/>
                </a:ext>
              </a:extLst>
            </p:cNvPr>
            <p:cNvSpPr/>
            <p:nvPr/>
          </p:nvSpPr>
          <p:spPr>
            <a:xfrm>
              <a:off x="711176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DC51D8-BEFD-42E2-9F00-714FA87E5248}"/>
                </a:ext>
              </a:extLst>
            </p:cNvPr>
            <p:cNvSpPr/>
            <p:nvPr/>
          </p:nvSpPr>
          <p:spPr>
            <a:xfrm>
              <a:off x="731218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785D4DF-DFA5-4DFF-A3F0-82B5A55F6E0D}"/>
                </a:ext>
              </a:extLst>
            </p:cNvPr>
            <p:cNvSpPr/>
            <p:nvPr/>
          </p:nvSpPr>
          <p:spPr>
            <a:xfrm>
              <a:off x="7512608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7D301C2-CDEA-40D9-A8F2-49C9A9CC9458}"/>
                </a:ext>
              </a:extLst>
            </p:cNvPr>
            <p:cNvSpPr/>
            <p:nvPr/>
          </p:nvSpPr>
          <p:spPr>
            <a:xfrm>
              <a:off x="7713030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1ABC5AF-3DEA-4836-9C62-57C7ED24AB1B}"/>
                </a:ext>
              </a:extLst>
            </p:cNvPr>
            <p:cNvSpPr/>
            <p:nvPr/>
          </p:nvSpPr>
          <p:spPr>
            <a:xfrm>
              <a:off x="7913452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878E571-1361-4933-BDD1-B17628F3430A}"/>
                </a:ext>
              </a:extLst>
            </p:cNvPr>
            <p:cNvSpPr/>
            <p:nvPr/>
          </p:nvSpPr>
          <p:spPr>
            <a:xfrm>
              <a:off x="8113874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3FA9C0F-F217-443B-A32A-8CDD91951FEE}"/>
                </a:ext>
              </a:extLst>
            </p:cNvPr>
            <p:cNvSpPr/>
            <p:nvPr/>
          </p:nvSpPr>
          <p:spPr>
            <a:xfrm>
              <a:off x="8314296" y="333057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F515C33-1233-47FF-A920-A4246E30DFB7}"/>
                </a:ext>
              </a:extLst>
            </p:cNvPr>
            <p:cNvSpPr/>
            <p:nvPr/>
          </p:nvSpPr>
          <p:spPr>
            <a:xfrm>
              <a:off x="6109655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4B7DA8A-C568-47A5-9443-8C6B7BF1B2B9}"/>
                </a:ext>
              </a:extLst>
            </p:cNvPr>
            <p:cNvSpPr/>
            <p:nvPr/>
          </p:nvSpPr>
          <p:spPr>
            <a:xfrm>
              <a:off x="6310077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69F2203-4AE2-403B-B857-955FA60F9EC3}"/>
                </a:ext>
              </a:extLst>
            </p:cNvPr>
            <p:cNvSpPr/>
            <p:nvPr/>
          </p:nvSpPr>
          <p:spPr>
            <a:xfrm>
              <a:off x="6510499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31B378B-217B-46C8-9499-9C50936AB3D2}"/>
                </a:ext>
              </a:extLst>
            </p:cNvPr>
            <p:cNvSpPr/>
            <p:nvPr/>
          </p:nvSpPr>
          <p:spPr>
            <a:xfrm>
              <a:off x="6710921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5EF2FAE-0D29-4736-92F9-D89A63A97BC5}"/>
                </a:ext>
              </a:extLst>
            </p:cNvPr>
            <p:cNvSpPr/>
            <p:nvPr/>
          </p:nvSpPr>
          <p:spPr>
            <a:xfrm>
              <a:off x="691134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F014D70-23CB-42AB-8B65-CA39D32EC153}"/>
                </a:ext>
              </a:extLst>
            </p:cNvPr>
            <p:cNvSpPr/>
            <p:nvPr/>
          </p:nvSpPr>
          <p:spPr>
            <a:xfrm>
              <a:off x="711176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CB9D0A8-5F6C-469E-995C-5D9D8FB35750}"/>
                </a:ext>
              </a:extLst>
            </p:cNvPr>
            <p:cNvSpPr/>
            <p:nvPr/>
          </p:nvSpPr>
          <p:spPr>
            <a:xfrm>
              <a:off x="731218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C11E7A2-6278-4387-8502-F817E33C6E44}"/>
                </a:ext>
              </a:extLst>
            </p:cNvPr>
            <p:cNvSpPr/>
            <p:nvPr/>
          </p:nvSpPr>
          <p:spPr>
            <a:xfrm>
              <a:off x="7512608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D820E4-45AA-4A93-AE44-2A69B3D1214E}"/>
                </a:ext>
              </a:extLst>
            </p:cNvPr>
            <p:cNvSpPr/>
            <p:nvPr/>
          </p:nvSpPr>
          <p:spPr>
            <a:xfrm>
              <a:off x="7713030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963224-F9C1-4461-86BD-4B6513384943}"/>
                </a:ext>
              </a:extLst>
            </p:cNvPr>
            <p:cNvSpPr/>
            <p:nvPr/>
          </p:nvSpPr>
          <p:spPr>
            <a:xfrm>
              <a:off x="7913452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0070E09-7255-4DA0-9E3E-F947B3216C3B}"/>
                </a:ext>
              </a:extLst>
            </p:cNvPr>
            <p:cNvSpPr/>
            <p:nvPr/>
          </p:nvSpPr>
          <p:spPr>
            <a:xfrm>
              <a:off x="8113874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B02E6BB-08A9-44FC-8D32-50BFE4946543}"/>
                </a:ext>
              </a:extLst>
            </p:cNvPr>
            <p:cNvSpPr/>
            <p:nvPr/>
          </p:nvSpPr>
          <p:spPr>
            <a:xfrm>
              <a:off x="8314296" y="353099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E46AEB4-0527-4B31-9DD0-BD2480E9270E}"/>
                </a:ext>
              </a:extLst>
            </p:cNvPr>
            <p:cNvSpPr/>
            <p:nvPr/>
          </p:nvSpPr>
          <p:spPr>
            <a:xfrm>
              <a:off x="6109655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9FF4DC1-503A-4E07-8CA2-292B443E21B9}"/>
                </a:ext>
              </a:extLst>
            </p:cNvPr>
            <p:cNvSpPr/>
            <p:nvPr/>
          </p:nvSpPr>
          <p:spPr>
            <a:xfrm>
              <a:off x="6310077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1CB82BA-DBDF-4E44-964E-01AB9C1702D9}"/>
                </a:ext>
              </a:extLst>
            </p:cNvPr>
            <p:cNvSpPr/>
            <p:nvPr/>
          </p:nvSpPr>
          <p:spPr>
            <a:xfrm>
              <a:off x="6510499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D6D50A1-ECBE-4367-A769-9A81CC7503F0}"/>
                </a:ext>
              </a:extLst>
            </p:cNvPr>
            <p:cNvSpPr/>
            <p:nvPr/>
          </p:nvSpPr>
          <p:spPr>
            <a:xfrm>
              <a:off x="6710921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80CCA79-7B9F-46FF-A444-636D26C1B78F}"/>
                </a:ext>
              </a:extLst>
            </p:cNvPr>
            <p:cNvSpPr/>
            <p:nvPr/>
          </p:nvSpPr>
          <p:spPr>
            <a:xfrm>
              <a:off x="691134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734D6B9-0B96-4D5F-9C94-7C5992340649}"/>
                </a:ext>
              </a:extLst>
            </p:cNvPr>
            <p:cNvSpPr/>
            <p:nvPr/>
          </p:nvSpPr>
          <p:spPr>
            <a:xfrm>
              <a:off x="711176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85E7558-D1F8-44CE-84BA-CB3254FD394B}"/>
                </a:ext>
              </a:extLst>
            </p:cNvPr>
            <p:cNvSpPr/>
            <p:nvPr/>
          </p:nvSpPr>
          <p:spPr>
            <a:xfrm>
              <a:off x="731218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1905F4D-CCC2-4BC5-A7AF-70E96D5A24C7}"/>
                </a:ext>
              </a:extLst>
            </p:cNvPr>
            <p:cNvSpPr/>
            <p:nvPr/>
          </p:nvSpPr>
          <p:spPr>
            <a:xfrm>
              <a:off x="7512608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6CC3135-F76C-4505-A040-532B4DF49478}"/>
                </a:ext>
              </a:extLst>
            </p:cNvPr>
            <p:cNvSpPr/>
            <p:nvPr/>
          </p:nvSpPr>
          <p:spPr>
            <a:xfrm>
              <a:off x="7713030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A655C2-FFA9-418F-922A-09D1FC97177A}"/>
                </a:ext>
              </a:extLst>
            </p:cNvPr>
            <p:cNvSpPr/>
            <p:nvPr/>
          </p:nvSpPr>
          <p:spPr>
            <a:xfrm>
              <a:off x="7913452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92D9744-BE34-449B-A87B-FC51F9B0FEB3}"/>
                </a:ext>
              </a:extLst>
            </p:cNvPr>
            <p:cNvSpPr/>
            <p:nvPr/>
          </p:nvSpPr>
          <p:spPr>
            <a:xfrm>
              <a:off x="8113874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F57621-8729-423E-A1F6-E9E954EF7DE4}"/>
                </a:ext>
              </a:extLst>
            </p:cNvPr>
            <p:cNvSpPr/>
            <p:nvPr/>
          </p:nvSpPr>
          <p:spPr>
            <a:xfrm>
              <a:off x="8314296" y="373141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2ADCB4A-C3A8-4158-AC33-5939F382A74C}"/>
                </a:ext>
              </a:extLst>
            </p:cNvPr>
            <p:cNvSpPr/>
            <p:nvPr/>
          </p:nvSpPr>
          <p:spPr>
            <a:xfrm>
              <a:off x="6109655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35BE8C-E3A7-4793-A3F3-9BBD96A73380}"/>
                </a:ext>
              </a:extLst>
            </p:cNvPr>
            <p:cNvSpPr/>
            <p:nvPr/>
          </p:nvSpPr>
          <p:spPr>
            <a:xfrm>
              <a:off x="6310077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F21FEC9-31B2-4245-BA96-DCB03E283EA6}"/>
                </a:ext>
              </a:extLst>
            </p:cNvPr>
            <p:cNvSpPr/>
            <p:nvPr/>
          </p:nvSpPr>
          <p:spPr>
            <a:xfrm>
              <a:off x="6510499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2C88588-4883-4174-87CC-FD1772DBB372}"/>
                </a:ext>
              </a:extLst>
            </p:cNvPr>
            <p:cNvSpPr/>
            <p:nvPr/>
          </p:nvSpPr>
          <p:spPr>
            <a:xfrm>
              <a:off x="6710921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173C763-1A4A-435E-B984-CA5D88160F6A}"/>
                </a:ext>
              </a:extLst>
            </p:cNvPr>
            <p:cNvSpPr/>
            <p:nvPr/>
          </p:nvSpPr>
          <p:spPr>
            <a:xfrm>
              <a:off x="691134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86B1D3C-97F9-42F7-BB12-9DC3E7E0D0BB}"/>
                </a:ext>
              </a:extLst>
            </p:cNvPr>
            <p:cNvSpPr/>
            <p:nvPr/>
          </p:nvSpPr>
          <p:spPr>
            <a:xfrm>
              <a:off x="711176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9F7D5B0-0A10-427E-B51F-98EC1DD88850}"/>
                </a:ext>
              </a:extLst>
            </p:cNvPr>
            <p:cNvSpPr/>
            <p:nvPr/>
          </p:nvSpPr>
          <p:spPr>
            <a:xfrm>
              <a:off x="731218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DEFD788-2512-4202-B864-C6D682D88B30}"/>
                </a:ext>
              </a:extLst>
            </p:cNvPr>
            <p:cNvSpPr/>
            <p:nvPr/>
          </p:nvSpPr>
          <p:spPr>
            <a:xfrm>
              <a:off x="7512608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2B157C5-E5CF-46C8-A094-331B519A91B3}"/>
                </a:ext>
              </a:extLst>
            </p:cNvPr>
            <p:cNvSpPr/>
            <p:nvPr/>
          </p:nvSpPr>
          <p:spPr>
            <a:xfrm>
              <a:off x="7713030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3235288-2EAD-429E-82D0-586111055B29}"/>
                </a:ext>
              </a:extLst>
            </p:cNvPr>
            <p:cNvSpPr/>
            <p:nvPr/>
          </p:nvSpPr>
          <p:spPr>
            <a:xfrm>
              <a:off x="7913452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A31BA2F-ADA0-4700-94BE-F81242A2698C}"/>
                </a:ext>
              </a:extLst>
            </p:cNvPr>
            <p:cNvSpPr/>
            <p:nvPr/>
          </p:nvSpPr>
          <p:spPr>
            <a:xfrm>
              <a:off x="8113874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3D8FDD6-09AE-4FFA-8759-B5358A6FB636}"/>
                </a:ext>
              </a:extLst>
            </p:cNvPr>
            <p:cNvSpPr/>
            <p:nvPr/>
          </p:nvSpPr>
          <p:spPr>
            <a:xfrm>
              <a:off x="8314296" y="393184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CD7AAA3-8224-4113-9715-A4B1976D9A67}"/>
                </a:ext>
              </a:extLst>
            </p:cNvPr>
            <p:cNvSpPr/>
            <p:nvPr/>
          </p:nvSpPr>
          <p:spPr>
            <a:xfrm>
              <a:off x="6109655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026F595-89DB-42E5-9A68-62AFB9938512}"/>
                </a:ext>
              </a:extLst>
            </p:cNvPr>
            <p:cNvSpPr/>
            <p:nvPr/>
          </p:nvSpPr>
          <p:spPr>
            <a:xfrm>
              <a:off x="6310077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66D5CFE-0F95-4A22-9977-61DD3D1310B3}"/>
                </a:ext>
              </a:extLst>
            </p:cNvPr>
            <p:cNvSpPr/>
            <p:nvPr/>
          </p:nvSpPr>
          <p:spPr>
            <a:xfrm>
              <a:off x="6510499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EA3C42A-54D3-4573-8F80-DA2FC35E0898}"/>
                </a:ext>
              </a:extLst>
            </p:cNvPr>
            <p:cNvSpPr/>
            <p:nvPr/>
          </p:nvSpPr>
          <p:spPr>
            <a:xfrm>
              <a:off x="6710921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AA4205C-1D28-4F0C-BD41-DD340B54A0C8}"/>
                </a:ext>
              </a:extLst>
            </p:cNvPr>
            <p:cNvSpPr/>
            <p:nvPr/>
          </p:nvSpPr>
          <p:spPr>
            <a:xfrm>
              <a:off x="691134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4446CA6-B125-4347-9CC6-D55DB185E899}"/>
                </a:ext>
              </a:extLst>
            </p:cNvPr>
            <p:cNvSpPr/>
            <p:nvPr/>
          </p:nvSpPr>
          <p:spPr>
            <a:xfrm>
              <a:off x="711176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D53F966-0137-4C3C-ABED-873297BC2D44}"/>
                </a:ext>
              </a:extLst>
            </p:cNvPr>
            <p:cNvSpPr/>
            <p:nvPr/>
          </p:nvSpPr>
          <p:spPr>
            <a:xfrm>
              <a:off x="731218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44CA871-29A0-473B-9DBE-9780223498A0}"/>
                </a:ext>
              </a:extLst>
            </p:cNvPr>
            <p:cNvSpPr/>
            <p:nvPr/>
          </p:nvSpPr>
          <p:spPr>
            <a:xfrm>
              <a:off x="7512608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7DF752A6-22AB-4AAE-8B8C-9054EC9C0D1A}"/>
                </a:ext>
              </a:extLst>
            </p:cNvPr>
            <p:cNvSpPr/>
            <p:nvPr/>
          </p:nvSpPr>
          <p:spPr>
            <a:xfrm>
              <a:off x="7713030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F8BA866-EA08-4894-9C8B-BAD031C0B1FD}"/>
                </a:ext>
              </a:extLst>
            </p:cNvPr>
            <p:cNvSpPr/>
            <p:nvPr/>
          </p:nvSpPr>
          <p:spPr>
            <a:xfrm>
              <a:off x="7913452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C8BEE19-B131-43C7-9959-5631867BD421}"/>
                </a:ext>
              </a:extLst>
            </p:cNvPr>
            <p:cNvSpPr/>
            <p:nvPr/>
          </p:nvSpPr>
          <p:spPr>
            <a:xfrm>
              <a:off x="8113874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99746D3-982B-44AE-9C3F-8B25B6A05226}"/>
                </a:ext>
              </a:extLst>
            </p:cNvPr>
            <p:cNvSpPr/>
            <p:nvPr/>
          </p:nvSpPr>
          <p:spPr>
            <a:xfrm>
              <a:off x="8314296" y="4132262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31F6339-4D11-44E7-BFC5-A15C3055FC4C}"/>
                </a:ext>
              </a:extLst>
            </p:cNvPr>
            <p:cNvSpPr/>
            <p:nvPr/>
          </p:nvSpPr>
          <p:spPr>
            <a:xfrm>
              <a:off x="6109655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AA0BDD9-3AAC-41F0-ABF7-C6AD2AB350F7}"/>
                </a:ext>
              </a:extLst>
            </p:cNvPr>
            <p:cNvSpPr/>
            <p:nvPr/>
          </p:nvSpPr>
          <p:spPr>
            <a:xfrm>
              <a:off x="6310077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BF55AEFF-A446-47D9-A2AD-DC21FE74E480}"/>
                </a:ext>
              </a:extLst>
            </p:cNvPr>
            <p:cNvSpPr/>
            <p:nvPr/>
          </p:nvSpPr>
          <p:spPr>
            <a:xfrm>
              <a:off x="6510499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78760AA-0BFA-42A5-862A-4CA195DDDDF4}"/>
                </a:ext>
              </a:extLst>
            </p:cNvPr>
            <p:cNvSpPr/>
            <p:nvPr/>
          </p:nvSpPr>
          <p:spPr>
            <a:xfrm>
              <a:off x="6710921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C9C8DE8F-6271-4027-937B-D99D89CE5E34}"/>
                </a:ext>
              </a:extLst>
            </p:cNvPr>
            <p:cNvSpPr/>
            <p:nvPr/>
          </p:nvSpPr>
          <p:spPr>
            <a:xfrm>
              <a:off x="691134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93AF288-CB67-49C9-BD56-0DE8909BFC7D}"/>
                </a:ext>
              </a:extLst>
            </p:cNvPr>
            <p:cNvSpPr/>
            <p:nvPr/>
          </p:nvSpPr>
          <p:spPr>
            <a:xfrm>
              <a:off x="711176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A5229EC-B827-456B-9D0E-DAFD74227FD7}"/>
                </a:ext>
              </a:extLst>
            </p:cNvPr>
            <p:cNvSpPr/>
            <p:nvPr/>
          </p:nvSpPr>
          <p:spPr>
            <a:xfrm>
              <a:off x="731218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DCD8443B-B054-4C72-B4A6-4DE8179F0138}"/>
                </a:ext>
              </a:extLst>
            </p:cNvPr>
            <p:cNvSpPr/>
            <p:nvPr/>
          </p:nvSpPr>
          <p:spPr>
            <a:xfrm>
              <a:off x="7512608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E2CE9A9-93FB-419F-B36E-BAD28F62F9CE}"/>
                </a:ext>
              </a:extLst>
            </p:cNvPr>
            <p:cNvSpPr/>
            <p:nvPr/>
          </p:nvSpPr>
          <p:spPr>
            <a:xfrm>
              <a:off x="7713030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1AF1444-915F-4454-9413-C94426BAC69E}"/>
                </a:ext>
              </a:extLst>
            </p:cNvPr>
            <p:cNvSpPr/>
            <p:nvPr/>
          </p:nvSpPr>
          <p:spPr>
            <a:xfrm>
              <a:off x="7913452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3186651-01A9-416B-A280-4E8A9898EF6A}"/>
                </a:ext>
              </a:extLst>
            </p:cNvPr>
            <p:cNvSpPr/>
            <p:nvPr/>
          </p:nvSpPr>
          <p:spPr>
            <a:xfrm>
              <a:off x="8113874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6362169-8360-4FE6-BC59-4B37350C252A}"/>
                </a:ext>
              </a:extLst>
            </p:cNvPr>
            <p:cNvSpPr/>
            <p:nvPr/>
          </p:nvSpPr>
          <p:spPr>
            <a:xfrm>
              <a:off x="8314296" y="4332684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F1E553C-10E2-4E45-8D82-D33DA96A9D9D}"/>
                </a:ext>
              </a:extLst>
            </p:cNvPr>
            <p:cNvSpPr/>
            <p:nvPr/>
          </p:nvSpPr>
          <p:spPr>
            <a:xfrm>
              <a:off x="6109655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B222B43-7212-4590-8135-7222549FC69C}"/>
                </a:ext>
              </a:extLst>
            </p:cNvPr>
            <p:cNvSpPr/>
            <p:nvPr/>
          </p:nvSpPr>
          <p:spPr>
            <a:xfrm>
              <a:off x="6310077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DAFA870-A82E-4B58-85A1-35C34B108E90}"/>
                </a:ext>
              </a:extLst>
            </p:cNvPr>
            <p:cNvSpPr/>
            <p:nvPr/>
          </p:nvSpPr>
          <p:spPr>
            <a:xfrm>
              <a:off x="6510499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3D27332-5854-4825-BD47-C6C9B0493EEB}"/>
                </a:ext>
              </a:extLst>
            </p:cNvPr>
            <p:cNvSpPr/>
            <p:nvPr/>
          </p:nvSpPr>
          <p:spPr>
            <a:xfrm>
              <a:off x="6710921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B21CB411-AEAC-49E9-A042-217A8F47A80C}"/>
                </a:ext>
              </a:extLst>
            </p:cNvPr>
            <p:cNvSpPr/>
            <p:nvPr/>
          </p:nvSpPr>
          <p:spPr>
            <a:xfrm>
              <a:off x="691134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BE89BFB-A677-45F6-B245-0021893B9441}"/>
                </a:ext>
              </a:extLst>
            </p:cNvPr>
            <p:cNvSpPr/>
            <p:nvPr/>
          </p:nvSpPr>
          <p:spPr>
            <a:xfrm>
              <a:off x="711176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2041C30-3E9F-490F-B5D1-2B2C7C468284}"/>
                </a:ext>
              </a:extLst>
            </p:cNvPr>
            <p:cNvSpPr/>
            <p:nvPr/>
          </p:nvSpPr>
          <p:spPr>
            <a:xfrm>
              <a:off x="731218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4AB1C395-64EB-4980-9B63-5506AA0C158C}"/>
                </a:ext>
              </a:extLst>
            </p:cNvPr>
            <p:cNvSpPr/>
            <p:nvPr/>
          </p:nvSpPr>
          <p:spPr>
            <a:xfrm>
              <a:off x="7512608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017E765-7FD6-419C-B166-E18B51703A61}"/>
                </a:ext>
              </a:extLst>
            </p:cNvPr>
            <p:cNvSpPr/>
            <p:nvPr/>
          </p:nvSpPr>
          <p:spPr>
            <a:xfrm>
              <a:off x="7713030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C233E23-FFCB-44D9-92FE-3DBD3A5A1151}"/>
                </a:ext>
              </a:extLst>
            </p:cNvPr>
            <p:cNvSpPr/>
            <p:nvPr/>
          </p:nvSpPr>
          <p:spPr>
            <a:xfrm>
              <a:off x="7913452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75AA234-3FC8-4564-8E16-949A45A700B1}"/>
                </a:ext>
              </a:extLst>
            </p:cNvPr>
            <p:cNvSpPr/>
            <p:nvPr/>
          </p:nvSpPr>
          <p:spPr>
            <a:xfrm>
              <a:off x="8113874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32F8490-0F7B-43D1-A5E9-1E1A4F78A20B}"/>
                </a:ext>
              </a:extLst>
            </p:cNvPr>
            <p:cNvSpPr/>
            <p:nvPr/>
          </p:nvSpPr>
          <p:spPr>
            <a:xfrm>
              <a:off x="8314296" y="4533106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4FA8695-8562-484A-A68F-E8A705E7A7BD}"/>
                </a:ext>
              </a:extLst>
            </p:cNvPr>
            <p:cNvSpPr/>
            <p:nvPr/>
          </p:nvSpPr>
          <p:spPr>
            <a:xfrm>
              <a:off x="6109655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D208D20A-32B4-4E5E-A3CB-F955A734DC40}"/>
                </a:ext>
              </a:extLst>
            </p:cNvPr>
            <p:cNvSpPr/>
            <p:nvPr/>
          </p:nvSpPr>
          <p:spPr>
            <a:xfrm>
              <a:off x="6310077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74922A68-B528-4DE5-B1FF-931ED7E4CBB6}"/>
                </a:ext>
              </a:extLst>
            </p:cNvPr>
            <p:cNvSpPr/>
            <p:nvPr/>
          </p:nvSpPr>
          <p:spPr>
            <a:xfrm>
              <a:off x="6510499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A924656F-CB4A-41E6-A561-74FE0F3C9822}"/>
                </a:ext>
              </a:extLst>
            </p:cNvPr>
            <p:cNvSpPr/>
            <p:nvPr/>
          </p:nvSpPr>
          <p:spPr>
            <a:xfrm>
              <a:off x="6710921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539AC5B-DC7E-40B4-9B0E-F27D7A2FE5EA}"/>
                </a:ext>
              </a:extLst>
            </p:cNvPr>
            <p:cNvSpPr/>
            <p:nvPr/>
          </p:nvSpPr>
          <p:spPr>
            <a:xfrm>
              <a:off x="691134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A73016F4-3C0F-41A3-AC81-6000EB83C072}"/>
                </a:ext>
              </a:extLst>
            </p:cNvPr>
            <p:cNvSpPr/>
            <p:nvPr/>
          </p:nvSpPr>
          <p:spPr>
            <a:xfrm>
              <a:off x="711176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79F2215-B6A0-42B7-8E3E-3827B63DBC10}"/>
                </a:ext>
              </a:extLst>
            </p:cNvPr>
            <p:cNvSpPr/>
            <p:nvPr/>
          </p:nvSpPr>
          <p:spPr>
            <a:xfrm>
              <a:off x="731218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1378AFC-9BA3-4E0E-838B-B18221641F67}"/>
                </a:ext>
              </a:extLst>
            </p:cNvPr>
            <p:cNvSpPr/>
            <p:nvPr/>
          </p:nvSpPr>
          <p:spPr>
            <a:xfrm>
              <a:off x="7512608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D67D43C9-EDA7-4990-A6EE-AE55ABF3CEE5}"/>
                </a:ext>
              </a:extLst>
            </p:cNvPr>
            <p:cNvSpPr/>
            <p:nvPr/>
          </p:nvSpPr>
          <p:spPr>
            <a:xfrm>
              <a:off x="7713030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E26DCEF-24FB-4075-A975-7A8F2F2F32F0}"/>
                </a:ext>
              </a:extLst>
            </p:cNvPr>
            <p:cNvSpPr/>
            <p:nvPr/>
          </p:nvSpPr>
          <p:spPr>
            <a:xfrm>
              <a:off x="7913452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9146E21-E2CD-4555-AB56-443F15BCEF8B}"/>
                </a:ext>
              </a:extLst>
            </p:cNvPr>
            <p:cNvSpPr/>
            <p:nvPr/>
          </p:nvSpPr>
          <p:spPr>
            <a:xfrm>
              <a:off x="8113874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359F87A-D809-4418-A6D8-47E4A6E03F1F}"/>
                </a:ext>
              </a:extLst>
            </p:cNvPr>
            <p:cNvSpPr/>
            <p:nvPr/>
          </p:nvSpPr>
          <p:spPr>
            <a:xfrm>
              <a:off x="8314296" y="4733528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D61BC4F-0D0C-4676-828A-13C1B39541AF}"/>
                </a:ext>
              </a:extLst>
            </p:cNvPr>
            <p:cNvSpPr/>
            <p:nvPr/>
          </p:nvSpPr>
          <p:spPr>
            <a:xfrm>
              <a:off x="6109655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A5AF93D6-EF75-44AC-A5EA-A16A0B4323D8}"/>
                </a:ext>
              </a:extLst>
            </p:cNvPr>
            <p:cNvSpPr/>
            <p:nvPr/>
          </p:nvSpPr>
          <p:spPr>
            <a:xfrm>
              <a:off x="6310077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C7349EA-7669-4F71-91E6-03AE95A38D99}"/>
                </a:ext>
              </a:extLst>
            </p:cNvPr>
            <p:cNvSpPr/>
            <p:nvPr/>
          </p:nvSpPr>
          <p:spPr>
            <a:xfrm>
              <a:off x="6510499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D6CE10-2F9A-476D-A70F-3FC0DBDB591C}"/>
                </a:ext>
              </a:extLst>
            </p:cNvPr>
            <p:cNvSpPr/>
            <p:nvPr/>
          </p:nvSpPr>
          <p:spPr>
            <a:xfrm>
              <a:off x="6710921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C99463FF-020A-4CBA-AE72-9F86338302AE}"/>
                </a:ext>
              </a:extLst>
            </p:cNvPr>
            <p:cNvSpPr/>
            <p:nvPr/>
          </p:nvSpPr>
          <p:spPr>
            <a:xfrm>
              <a:off x="691134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C7F4700-42AE-493B-91DA-D4B56E548D62}"/>
                </a:ext>
              </a:extLst>
            </p:cNvPr>
            <p:cNvSpPr/>
            <p:nvPr/>
          </p:nvSpPr>
          <p:spPr>
            <a:xfrm>
              <a:off x="711176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2CEECF1-3416-4ECE-B157-B87FF6150512}"/>
                </a:ext>
              </a:extLst>
            </p:cNvPr>
            <p:cNvSpPr/>
            <p:nvPr/>
          </p:nvSpPr>
          <p:spPr>
            <a:xfrm>
              <a:off x="731218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D4B7CE3B-4DB6-447E-8C73-1B72B358CBCA}"/>
                </a:ext>
              </a:extLst>
            </p:cNvPr>
            <p:cNvSpPr/>
            <p:nvPr/>
          </p:nvSpPr>
          <p:spPr>
            <a:xfrm>
              <a:off x="7512608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5459956-12BA-43F8-B7F4-C67C008D185A}"/>
                </a:ext>
              </a:extLst>
            </p:cNvPr>
            <p:cNvSpPr/>
            <p:nvPr/>
          </p:nvSpPr>
          <p:spPr>
            <a:xfrm>
              <a:off x="7713030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AC6C689-02E9-4A74-B196-A7156A4D56B9}"/>
                </a:ext>
              </a:extLst>
            </p:cNvPr>
            <p:cNvSpPr/>
            <p:nvPr/>
          </p:nvSpPr>
          <p:spPr>
            <a:xfrm>
              <a:off x="7913452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DCBB1081-73BA-4945-B1C1-0257B78AF19C}"/>
                </a:ext>
              </a:extLst>
            </p:cNvPr>
            <p:cNvSpPr/>
            <p:nvPr/>
          </p:nvSpPr>
          <p:spPr>
            <a:xfrm>
              <a:off x="8113874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CAFC57D-2870-4CE5-A2A0-AE84AD072C94}"/>
                </a:ext>
              </a:extLst>
            </p:cNvPr>
            <p:cNvSpPr/>
            <p:nvPr/>
          </p:nvSpPr>
          <p:spPr>
            <a:xfrm>
              <a:off x="8314296" y="4933950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71D7EE19-290C-48C3-A24C-8DB246D47B37}"/>
                </a:ext>
              </a:extLst>
            </p:cNvPr>
            <p:cNvSpPr/>
            <p:nvPr/>
          </p:nvSpPr>
          <p:spPr>
            <a:xfrm>
              <a:off x="6109655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AB12B9-EE00-490D-9302-E4AF65A99AEB}"/>
                </a:ext>
              </a:extLst>
            </p:cNvPr>
            <p:cNvSpPr/>
            <p:nvPr/>
          </p:nvSpPr>
          <p:spPr>
            <a:xfrm>
              <a:off x="6310077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536857E-7FD1-4E1B-8679-620C2D012C69}"/>
                </a:ext>
              </a:extLst>
            </p:cNvPr>
            <p:cNvSpPr/>
            <p:nvPr/>
          </p:nvSpPr>
          <p:spPr>
            <a:xfrm>
              <a:off x="6510499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AB2F1FB-F015-4660-96B5-5AE7F178A576}"/>
                </a:ext>
              </a:extLst>
            </p:cNvPr>
            <p:cNvSpPr/>
            <p:nvPr/>
          </p:nvSpPr>
          <p:spPr>
            <a:xfrm>
              <a:off x="6710921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FF6486A-1A2D-4193-AB92-CF7FFDA7022B}"/>
                </a:ext>
              </a:extLst>
            </p:cNvPr>
            <p:cNvSpPr/>
            <p:nvPr/>
          </p:nvSpPr>
          <p:spPr>
            <a:xfrm>
              <a:off x="691134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BF0BA5C6-4006-42CC-93D3-FC89EA47E2CF}"/>
                </a:ext>
              </a:extLst>
            </p:cNvPr>
            <p:cNvSpPr/>
            <p:nvPr/>
          </p:nvSpPr>
          <p:spPr>
            <a:xfrm>
              <a:off x="711176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7DCF28A-DE47-4395-A10E-26C4E6283301}"/>
                </a:ext>
              </a:extLst>
            </p:cNvPr>
            <p:cNvSpPr/>
            <p:nvPr/>
          </p:nvSpPr>
          <p:spPr>
            <a:xfrm>
              <a:off x="731218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7227CC58-EF5C-4703-8365-D3F7CEEE9EE7}"/>
                </a:ext>
              </a:extLst>
            </p:cNvPr>
            <p:cNvSpPr/>
            <p:nvPr/>
          </p:nvSpPr>
          <p:spPr>
            <a:xfrm>
              <a:off x="7512608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18560AA-0C8C-49E9-BA21-C82630EB9FFA}"/>
                </a:ext>
              </a:extLst>
            </p:cNvPr>
            <p:cNvSpPr/>
            <p:nvPr/>
          </p:nvSpPr>
          <p:spPr>
            <a:xfrm>
              <a:off x="7713030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6F4DED66-2538-4CAF-BA04-3B4871BF8EAF}"/>
                </a:ext>
              </a:extLst>
            </p:cNvPr>
            <p:cNvSpPr/>
            <p:nvPr/>
          </p:nvSpPr>
          <p:spPr>
            <a:xfrm>
              <a:off x="7913452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318B3B-E3AE-4F15-B0D1-CC9822CB4F15}"/>
                </a:ext>
              </a:extLst>
            </p:cNvPr>
            <p:cNvSpPr/>
            <p:nvPr/>
          </p:nvSpPr>
          <p:spPr>
            <a:xfrm>
              <a:off x="8113874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267F122F-BF83-494E-8B4E-805CEEB7F461}"/>
                </a:ext>
              </a:extLst>
            </p:cNvPr>
            <p:cNvSpPr/>
            <p:nvPr/>
          </p:nvSpPr>
          <p:spPr>
            <a:xfrm>
              <a:off x="8314296" y="5134371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DB2071DE-05EC-4CE7-804F-B302AC01BB59}"/>
                </a:ext>
              </a:extLst>
            </p:cNvPr>
            <p:cNvSpPr/>
            <p:nvPr/>
          </p:nvSpPr>
          <p:spPr>
            <a:xfrm>
              <a:off x="6109655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CD2BECA-D35F-4DAF-91AE-9D5B91ADA708}"/>
                </a:ext>
              </a:extLst>
            </p:cNvPr>
            <p:cNvSpPr/>
            <p:nvPr/>
          </p:nvSpPr>
          <p:spPr>
            <a:xfrm>
              <a:off x="6310077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920550-45AD-4CB9-8790-7DB3806EB8AB}"/>
                </a:ext>
              </a:extLst>
            </p:cNvPr>
            <p:cNvSpPr/>
            <p:nvPr/>
          </p:nvSpPr>
          <p:spPr>
            <a:xfrm>
              <a:off x="6510499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4F3336F-6C11-45C1-9CFD-142A18CFCEF8}"/>
                </a:ext>
              </a:extLst>
            </p:cNvPr>
            <p:cNvSpPr/>
            <p:nvPr/>
          </p:nvSpPr>
          <p:spPr>
            <a:xfrm>
              <a:off x="6710921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CB88BE2-248C-479B-804D-52D0EA23AA89}"/>
                </a:ext>
              </a:extLst>
            </p:cNvPr>
            <p:cNvSpPr/>
            <p:nvPr/>
          </p:nvSpPr>
          <p:spPr>
            <a:xfrm>
              <a:off x="691134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2467FAF-C6FE-4099-A27A-16F9E7DF694B}"/>
                </a:ext>
              </a:extLst>
            </p:cNvPr>
            <p:cNvSpPr/>
            <p:nvPr/>
          </p:nvSpPr>
          <p:spPr>
            <a:xfrm>
              <a:off x="711176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AB4BF02A-8D7D-4739-A7C9-68333C042180}"/>
                </a:ext>
              </a:extLst>
            </p:cNvPr>
            <p:cNvSpPr/>
            <p:nvPr/>
          </p:nvSpPr>
          <p:spPr>
            <a:xfrm>
              <a:off x="731218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CF8EB5F-5147-4346-B3EF-97FFE8601A13}"/>
                </a:ext>
              </a:extLst>
            </p:cNvPr>
            <p:cNvSpPr/>
            <p:nvPr/>
          </p:nvSpPr>
          <p:spPr>
            <a:xfrm>
              <a:off x="7512608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9AFC1E9-B889-4A1B-913C-E9AE025BF637}"/>
                </a:ext>
              </a:extLst>
            </p:cNvPr>
            <p:cNvSpPr/>
            <p:nvPr/>
          </p:nvSpPr>
          <p:spPr>
            <a:xfrm>
              <a:off x="7713030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30BCB31D-2BC1-453E-B307-29E76F10017F}"/>
                </a:ext>
              </a:extLst>
            </p:cNvPr>
            <p:cNvSpPr/>
            <p:nvPr/>
          </p:nvSpPr>
          <p:spPr>
            <a:xfrm>
              <a:off x="7913452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95EE15E-84C5-4B49-98D0-4DFEF795E7DF}"/>
                </a:ext>
              </a:extLst>
            </p:cNvPr>
            <p:cNvSpPr/>
            <p:nvPr/>
          </p:nvSpPr>
          <p:spPr>
            <a:xfrm>
              <a:off x="8113874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223B8C73-65BC-4D3F-A09E-481EC9260460}"/>
                </a:ext>
              </a:extLst>
            </p:cNvPr>
            <p:cNvSpPr/>
            <p:nvPr/>
          </p:nvSpPr>
          <p:spPr>
            <a:xfrm>
              <a:off x="8314296" y="5334793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08FBE89-8DA7-4CDF-9081-F5DB08588E48}"/>
                </a:ext>
              </a:extLst>
            </p:cNvPr>
            <p:cNvSpPr/>
            <p:nvPr/>
          </p:nvSpPr>
          <p:spPr>
            <a:xfrm>
              <a:off x="6109655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33924C5E-FF8F-46E5-8334-09DFF304347A}"/>
                </a:ext>
              </a:extLst>
            </p:cNvPr>
            <p:cNvSpPr/>
            <p:nvPr/>
          </p:nvSpPr>
          <p:spPr>
            <a:xfrm>
              <a:off x="6310077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E8926D71-9367-4EA0-AF74-CA6962A9436C}"/>
                </a:ext>
              </a:extLst>
            </p:cNvPr>
            <p:cNvSpPr/>
            <p:nvPr/>
          </p:nvSpPr>
          <p:spPr>
            <a:xfrm>
              <a:off x="6510499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7B398215-48C0-4F11-82C7-EFFC0DA36F8C}"/>
                </a:ext>
              </a:extLst>
            </p:cNvPr>
            <p:cNvSpPr/>
            <p:nvPr/>
          </p:nvSpPr>
          <p:spPr>
            <a:xfrm>
              <a:off x="6710921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F67A09E-0B86-481E-8AF8-5DA78992400C}"/>
                </a:ext>
              </a:extLst>
            </p:cNvPr>
            <p:cNvSpPr/>
            <p:nvPr/>
          </p:nvSpPr>
          <p:spPr>
            <a:xfrm>
              <a:off x="691134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09403C5-0F50-45A5-9636-BEBD3D51210E}"/>
                </a:ext>
              </a:extLst>
            </p:cNvPr>
            <p:cNvSpPr/>
            <p:nvPr/>
          </p:nvSpPr>
          <p:spPr>
            <a:xfrm>
              <a:off x="711176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AF236A3-9932-4C4A-A8CC-3F2F4FB927DC}"/>
                </a:ext>
              </a:extLst>
            </p:cNvPr>
            <p:cNvSpPr/>
            <p:nvPr/>
          </p:nvSpPr>
          <p:spPr>
            <a:xfrm>
              <a:off x="731218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2C81F131-35F9-4A81-931A-F03E61CCE506}"/>
                </a:ext>
              </a:extLst>
            </p:cNvPr>
            <p:cNvSpPr/>
            <p:nvPr/>
          </p:nvSpPr>
          <p:spPr>
            <a:xfrm>
              <a:off x="7512608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383F3D1-B6B5-41D9-ACD9-F82FD12BFD80}"/>
                </a:ext>
              </a:extLst>
            </p:cNvPr>
            <p:cNvSpPr/>
            <p:nvPr/>
          </p:nvSpPr>
          <p:spPr>
            <a:xfrm>
              <a:off x="7713030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46A5326-F6D5-406B-9EE9-40B740A362A2}"/>
                </a:ext>
              </a:extLst>
            </p:cNvPr>
            <p:cNvSpPr/>
            <p:nvPr/>
          </p:nvSpPr>
          <p:spPr>
            <a:xfrm>
              <a:off x="7913452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B62CD0A-E1A6-4DBF-8A96-CADBD8949C8A}"/>
                </a:ext>
              </a:extLst>
            </p:cNvPr>
            <p:cNvSpPr/>
            <p:nvPr/>
          </p:nvSpPr>
          <p:spPr>
            <a:xfrm>
              <a:off x="8113874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195E0FB-E38E-4A15-9E32-8CC3AD434679}"/>
                </a:ext>
              </a:extLst>
            </p:cNvPr>
            <p:cNvSpPr/>
            <p:nvPr/>
          </p:nvSpPr>
          <p:spPr>
            <a:xfrm>
              <a:off x="8314296" y="5535215"/>
              <a:ext cx="66807" cy="66807"/>
            </a:xfrm>
            <a:custGeom>
              <a:avLst/>
              <a:gdLst>
                <a:gd name="connsiteX0" fmla="*/ 0 w 66807"/>
                <a:gd name="connsiteY0" fmla="*/ 0 h 66807"/>
                <a:gd name="connsiteX1" fmla="*/ 66807 w 66807"/>
                <a:gd name="connsiteY1" fmla="*/ 0 h 66807"/>
                <a:gd name="connsiteX2" fmla="*/ 66807 w 66807"/>
                <a:gd name="connsiteY2" fmla="*/ 66807 h 66807"/>
                <a:gd name="connsiteX3" fmla="*/ 0 w 66807"/>
                <a:gd name="connsiteY3" fmla="*/ 66807 h 6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07" h="66807">
                  <a:moveTo>
                    <a:pt x="0" y="0"/>
                  </a:moveTo>
                  <a:lnTo>
                    <a:pt x="66807" y="0"/>
                  </a:lnTo>
                  <a:lnTo>
                    <a:pt x="66807" y="66807"/>
                  </a:lnTo>
                  <a:lnTo>
                    <a:pt x="0" y="66807"/>
                  </a:lnTo>
                  <a:close/>
                </a:path>
              </a:pathLst>
            </a:custGeom>
            <a:grpFill/>
            <a:ln w="13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9600" y="444500"/>
            <a:ext cx="4025900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3600" b="1" dirty="0" smtClean="0">
                <a:solidFill>
                  <a:schemeClr val="bg1"/>
                </a:solidFill>
                <a:latin typeface="+mj-ea"/>
                <a:ea typeface="+mj-ea"/>
              </a:rPr>
              <a:t>Project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ea"/>
                <a:ea typeface="+mj-ea"/>
              </a:rPr>
              <a:t>SmartFarm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173B5D45-45CC-7B56-9D63-FB0C76A1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75" y="1924182"/>
            <a:ext cx="6662683" cy="3362573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97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1115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마이 페이지</a:t>
            </a:r>
            <a:endParaRPr lang="en-US" altLang="ko-KR" sz="1400" dirty="0"/>
          </a:p>
          <a:p>
            <a:pPr lvl="0" algn="just" fontAlgn="base"/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일반 사원 접근 기능으로 자신의 정보 확인할 수 있습니다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br>
              <a:rPr lang="en-US" altLang="ko-KR" sz="1600" b="1" dirty="0">
                <a:latin typeface="+mj-ea"/>
                <a:ea typeface="+mj-ea"/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j-ea"/>
                <a:ea typeface="+mj-ea"/>
              </a:rPr>
              <a:t>로그인으로</a:t>
            </a:r>
            <a:r>
              <a:rPr lang="ko-KR" altLang="en-US" sz="1600" b="1" dirty="0">
                <a:latin typeface="+mj-ea"/>
                <a:ea typeface="+mj-ea"/>
              </a:rPr>
              <a:t> 확인된 사원 정보와 근태 기록 </a:t>
            </a:r>
            <a:r>
              <a:rPr lang="en-US" altLang="ko-KR" sz="1600" b="1" dirty="0">
                <a:latin typeface="+mj-ea"/>
                <a:ea typeface="+mj-ea"/>
              </a:rPr>
              <a:t>DB</a:t>
            </a:r>
            <a:r>
              <a:rPr lang="ko-KR" altLang="en-US" sz="1600" b="1" dirty="0">
                <a:latin typeface="+mj-ea"/>
                <a:ea typeface="+mj-ea"/>
              </a:rPr>
              <a:t>를 불러와 표시합니다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60125"/>
            <a:ext cx="7281626" cy="3951507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F1C13-4994-1179-E097-7E9419A761B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111500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사원 관리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algn="just" fontAlgn="base"/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DB</a:t>
            </a:r>
            <a:r>
              <a:rPr lang="ko-KR" altLang="en-US" sz="1600" b="1" dirty="0">
                <a:latin typeface="+mj-ea"/>
                <a:ea typeface="+mj-ea"/>
              </a:rPr>
              <a:t>의 사원 정보를 가져와 상세 확인 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수정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삭제가 가능합니다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 </a:t>
            </a: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요청에 따라 새로운 사원 등록을 진행 할 수 있습니다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6A3BC-7A8D-9B46-649E-7752408CC752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1115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사원 근태 관리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각 사원 개인의 출</a:t>
            </a:r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ko-KR" altLang="en-US" sz="1600" b="1" dirty="0">
                <a:latin typeface="+mj-ea"/>
                <a:ea typeface="+mj-ea"/>
              </a:rPr>
              <a:t>퇴근 체크 기능으로 자동 작성된 근태 </a:t>
            </a:r>
            <a:r>
              <a:rPr lang="ko-KR" altLang="en-US" sz="1600" b="1" dirty="0" err="1">
                <a:latin typeface="+mj-ea"/>
                <a:ea typeface="+mj-ea"/>
              </a:rPr>
              <a:t>시간정보를</a:t>
            </a:r>
            <a:r>
              <a:rPr lang="ko-KR" altLang="en-US" sz="1600" b="1" dirty="0">
                <a:latin typeface="+mj-ea"/>
                <a:ea typeface="+mj-ea"/>
              </a:rPr>
              <a:t> 불러옵니다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r>
              <a:rPr lang="ko-KR" altLang="en-US" sz="1600" b="1" dirty="0">
                <a:latin typeface="+mj-ea"/>
                <a:ea typeface="+mj-ea"/>
              </a:rPr>
              <a:t/>
            </a:r>
            <a:br>
              <a:rPr lang="ko-KR" altLang="en-US" sz="1600" b="1" dirty="0">
                <a:latin typeface="+mj-ea"/>
                <a:ea typeface="+mj-ea"/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전체 사원의 근태를 출력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관리 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A7BD1-C769-09E1-FEC5-9B08E770493B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입고</a:t>
            </a:r>
            <a:r>
              <a:rPr lang="en-US" altLang="ko-KR" sz="2800" b="1" dirty="0">
                <a:solidFill>
                  <a:srgbClr val="668EFD"/>
                </a:solidFill>
              </a:rPr>
              <a:t>/</a:t>
            </a:r>
            <a:r>
              <a:rPr lang="ko-KR" altLang="en-US" sz="2800" b="1" dirty="0">
                <a:solidFill>
                  <a:srgbClr val="668EFD"/>
                </a:solidFill>
              </a:rPr>
              <a:t>출고 관리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endParaRPr lang="ko-KR" altLang="en-US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Product </a:t>
            </a:r>
            <a:r>
              <a:rPr lang="ko-KR" altLang="en-US" dirty="0"/>
              <a:t>테이블을 이용해서 물품 아이디 선택 제한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입고 내역 출고 내역을 분리해서 표기해 기록을 따로 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Stock </a:t>
            </a:r>
            <a:r>
              <a:rPr lang="ko-KR" altLang="en-US" dirty="0"/>
              <a:t>테이블과 연동하여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입고</a:t>
            </a:r>
            <a:r>
              <a:rPr lang="en-US" altLang="ko-KR" dirty="0"/>
              <a:t>/</a:t>
            </a:r>
            <a:r>
              <a:rPr lang="ko-KR" altLang="en-US" dirty="0"/>
              <a:t>출고 마다 재고량을 확인 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DD351-B70E-55E5-03FF-965B1DC0E1CA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재고 목록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endParaRPr lang="ko-KR" altLang="en-US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재고 물품 등록 및 재고 확인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재고 물품 수정 삭제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5" y="2044182"/>
            <a:ext cx="7241234" cy="3887853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9B09C-BCC0-4F70-129D-BA5529D1B5A2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7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424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라인 현황 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endParaRPr lang="ko-KR" altLang="en-US" b="1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라인에 소속된 트레이 정보를 분석하여 </a:t>
            </a:r>
            <a:r>
              <a:rPr lang="ko-KR" altLang="en-US" sz="1600" dirty="0" err="1">
                <a:latin typeface="+mj-ea"/>
                <a:ea typeface="+mj-ea"/>
              </a:rPr>
              <a:t>라인별</a:t>
            </a:r>
            <a:r>
              <a:rPr lang="ko-KR" altLang="en-US" sz="1600" dirty="0">
                <a:latin typeface="+mj-ea"/>
                <a:ea typeface="+mj-ea"/>
              </a:rPr>
              <a:t> 온도</a:t>
            </a:r>
            <a:r>
              <a:rPr lang="en-US" altLang="ko-KR" sz="1600" dirty="0">
                <a:latin typeface="+mj-ea"/>
                <a:ea typeface="+mj-ea"/>
              </a:rPr>
              <a:t>/ </a:t>
            </a:r>
            <a:r>
              <a:rPr lang="ko-KR" altLang="en-US" sz="1600" dirty="0">
                <a:latin typeface="+mj-ea"/>
                <a:ea typeface="+mj-ea"/>
              </a:rPr>
              <a:t>습도를 확인하고 실시간 정보와 연동되어 오류 코드를 출력합니다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오류 코드에 따라 상태를 색정보로 출력합니다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에러 코드를 분석하여 온도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습도 제어장치 가동을 지시합니다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" y="2044183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06F15-9525-5B71-EEA3-62FE5FA5BF18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라인 설정 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endParaRPr lang="ko-KR" altLang="en-US" b="1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라인의 현재 온도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습도 설정 값과 배치되어있는 </a:t>
            </a:r>
            <a:r>
              <a:rPr lang="en-US" altLang="ko-KR" sz="1600" dirty="0">
                <a:latin typeface="+mj-ea"/>
                <a:ea typeface="+mj-ea"/>
              </a:rPr>
              <a:t>PIP </a:t>
            </a:r>
            <a:r>
              <a:rPr lang="ko-KR" altLang="en-US" sz="1600" dirty="0">
                <a:latin typeface="+mj-ea"/>
                <a:ea typeface="+mj-ea"/>
              </a:rPr>
              <a:t>정보를 표시합니다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PIP DB</a:t>
            </a:r>
            <a:r>
              <a:rPr lang="ko-KR" altLang="en-US" sz="1600" dirty="0">
                <a:latin typeface="+mj-ea"/>
                <a:ea typeface="+mj-ea"/>
              </a:rPr>
              <a:t>의 정보를 조회하여 트레이에 담아 라인에 배치 지시합니다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트레이는 자동으로 </a:t>
            </a:r>
            <a:r>
              <a:rPr lang="en-US" altLang="ko-KR" sz="1600" dirty="0">
                <a:latin typeface="+mj-ea"/>
                <a:ea typeface="+mj-ea"/>
              </a:rPr>
              <a:t>PIP </a:t>
            </a:r>
            <a:r>
              <a:rPr lang="ko-KR" altLang="en-US" sz="1600" dirty="0">
                <a:latin typeface="+mj-ea"/>
                <a:ea typeface="+mj-ea"/>
              </a:rPr>
              <a:t>정보를 분석해 출고일을 출력하며 </a:t>
            </a:r>
            <a:r>
              <a:rPr lang="en-US" altLang="ko-KR" sz="1600" dirty="0">
                <a:latin typeface="+mj-ea"/>
                <a:ea typeface="+mj-ea"/>
              </a:rPr>
              <a:t>PIP</a:t>
            </a:r>
            <a:r>
              <a:rPr lang="ko-KR" altLang="en-US" sz="1600" dirty="0">
                <a:latin typeface="+mj-ea"/>
                <a:ea typeface="+mj-ea"/>
              </a:rPr>
              <a:t>에 따른 온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습도 설정이 가능합니다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3"/>
            <a:ext cx="7281626" cy="3918208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8B592-9BE8-2692-AA32-8BEB1C9962C7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트레이 정보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endParaRPr lang="ko-KR" altLang="en-US" b="1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라인에 배치된 트레이의 정보를 표시합니다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트레이의 배치일</a:t>
            </a:r>
            <a:r>
              <a:rPr lang="en-US" altLang="ko-KR" sz="1600" dirty="0">
                <a:latin typeface="+mj-ea"/>
                <a:ea typeface="+mj-ea"/>
              </a:rPr>
              <a:t>/ </a:t>
            </a:r>
            <a:r>
              <a:rPr lang="ko-KR" altLang="en-US" sz="1600" dirty="0">
                <a:latin typeface="+mj-ea"/>
                <a:ea typeface="+mj-ea"/>
              </a:rPr>
              <a:t>수확일 등을 한눈에 확인 할 수 있습니다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" y="2044182"/>
            <a:ext cx="7297808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BDF91-EADB-4642-65D7-7726A2BE5FA4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07297"/>
            <a:ext cx="34671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668EFD"/>
                </a:solidFill>
              </a:rPr>
              <a:t>PIP </a:t>
            </a:r>
            <a:r>
              <a:rPr lang="ko-KR" altLang="en-US" sz="2800" b="1" dirty="0">
                <a:solidFill>
                  <a:srgbClr val="668EFD"/>
                </a:solidFill>
              </a:rPr>
              <a:t>관리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/>
              <a:t>관리자 전용 기능</a:t>
            </a:r>
            <a:endParaRPr lang="en-US" altLang="ko-KR" sz="1400" dirty="0"/>
          </a:p>
          <a:p>
            <a:pPr lvl="0" fontAlgn="base"/>
            <a:endParaRPr lang="ko-KR" altLang="en-US" b="1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PIP DB</a:t>
            </a:r>
            <a:r>
              <a:rPr lang="ko-KR" altLang="en-US" sz="1600" dirty="0">
                <a:latin typeface="+mj-ea"/>
                <a:ea typeface="+mj-ea"/>
              </a:rPr>
              <a:t>를 관리 할 수 있습니다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트레이 </a:t>
            </a:r>
            <a:r>
              <a:rPr lang="en-US" altLang="ko-KR" sz="1600" dirty="0">
                <a:latin typeface="+mj-ea"/>
                <a:ea typeface="+mj-ea"/>
              </a:rPr>
              <a:t>– </a:t>
            </a:r>
            <a:r>
              <a:rPr lang="ko-KR" altLang="en-US" sz="1600" dirty="0">
                <a:latin typeface="+mj-ea"/>
                <a:ea typeface="+mj-ea"/>
              </a:rPr>
              <a:t>라인 데이터에 사용 할 수 있는 </a:t>
            </a:r>
            <a:r>
              <a:rPr lang="en-US" altLang="ko-KR" sz="1600" dirty="0">
                <a:latin typeface="+mj-ea"/>
                <a:ea typeface="+mj-ea"/>
              </a:rPr>
              <a:t>PIP </a:t>
            </a:r>
            <a:r>
              <a:rPr lang="ko-KR" altLang="en-US" sz="1600" dirty="0">
                <a:latin typeface="+mj-ea"/>
                <a:ea typeface="+mj-ea"/>
              </a:rPr>
              <a:t>관리로 등록 즉시 연동하여 사용 할 수 있습니다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 lvl="0" fontAlgn="base"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" y="2044183"/>
            <a:ext cx="7281626" cy="3913874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B7429-6006-B781-9D97-6634B017CDD1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5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0135E485-CD1D-4653-A24E-BD51A79FDDB5}"/>
              </a:ext>
            </a:extLst>
          </p:cNvPr>
          <p:cNvSpPr/>
          <p:nvPr/>
        </p:nvSpPr>
        <p:spPr bwMode="auto">
          <a:xfrm>
            <a:off x="9197790" y="3393078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CEB00F26-1D0C-4725-9622-2F2172B68871}"/>
              </a:ext>
            </a:extLst>
          </p:cNvPr>
          <p:cNvSpPr/>
          <p:nvPr/>
        </p:nvSpPr>
        <p:spPr bwMode="auto">
          <a:xfrm flipH="1" flipV="1">
            <a:off x="1996577" y="2232547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6129B-D773-4699-B439-56C20F2358CE}"/>
              </a:ext>
            </a:extLst>
          </p:cNvPr>
          <p:cNvSpPr txBox="1"/>
          <p:nvPr/>
        </p:nvSpPr>
        <p:spPr>
          <a:xfrm flipH="1">
            <a:off x="4636509" y="3060565"/>
            <a:ext cx="293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1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6B1242-F298-4107-B524-4AF5282CDC8D}"/>
              </a:ext>
            </a:extLst>
          </p:cNvPr>
          <p:cNvCxnSpPr/>
          <p:nvPr/>
        </p:nvCxnSpPr>
        <p:spPr>
          <a:xfrm>
            <a:off x="0" y="812800"/>
            <a:ext cx="10748682" cy="20918"/>
          </a:xfrm>
          <a:prstGeom prst="line">
            <a:avLst/>
          </a:prstGeom>
          <a:ln>
            <a:solidFill>
              <a:srgbClr val="66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7A48EF-5E1A-4848-A4D7-42AEDC5C657A}"/>
              </a:ext>
            </a:extLst>
          </p:cNvPr>
          <p:cNvSpPr txBox="1"/>
          <p:nvPr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8303" y="1237060"/>
            <a:ext cx="4075367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rgbClr val="2EB457"/>
                </a:solidFill>
              </a:rPr>
              <a:t>Smart Farm  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웹 </a:t>
            </a:r>
            <a:r>
              <a:rPr lang="en-US" altLang="ko-KR" sz="1400" dirty="0">
                <a:latin typeface="+mj-ea"/>
                <a:ea typeface="+mj-ea"/>
              </a:rPr>
              <a:t>MES </a:t>
            </a:r>
            <a:r>
              <a:rPr lang="ko-KR" altLang="en-US" sz="1400" dirty="0">
                <a:latin typeface="+mj-ea"/>
                <a:ea typeface="+mj-ea"/>
              </a:rPr>
              <a:t>시스템</a:t>
            </a:r>
            <a:endParaRPr lang="en-US" altLang="ko-KR" sz="14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2022.09 – 2022.10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개발 인원</a:t>
            </a:r>
            <a:r>
              <a:rPr lang="en-US" altLang="ko-KR" sz="1400" dirty="0">
                <a:latin typeface="+mj-ea"/>
                <a:ea typeface="+mj-ea"/>
              </a:rPr>
              <a:t>. 3</a:t>
            </a:r>
            <a:r>
              <a:rPr lang="ko-KR" altLang="en-US" sz="1400" dirty="0">
                <a:latin typeface="+mj-ea"/>
                <a:ea typeface="+mj-ea"/>
              </a:rPr>
              <a:t>명</a:t>
            </a:r>
            <a:endParaRPr lang="en-US" altLang="ko-KR" sz="14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ko-KR" altLang="en-US" sz="1200" dirty="0"/>
          </a:p>
          <a:p>
            <a:pPr algn="just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69858" y="1682723"/>
            <a:ext cx="4771606" cy="416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b="1" dirty="0">
                <a:solidFill>
                  <a:srgbClr val="2EB457"/>
                </a:solidFill>
                <a:latin typeface="+mj-ea"/>
                <a:ea typeface="+mj-ea"/>
              </a:rPr>
              <a:t>개발 목적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600" dirty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WEB </a:t>
            </a:r>
            <a:r>
              <a:rPr lang="ko-KR" altLang="en-US" sz="1400" b="1" dirty="0">
                <a:latin typeface="+mj-ea"/>
                <a:ea typeface="+mj-ea"/>
              </a:rPr>
              <a:t>을 통해 온실의 온</a:t>
            </a:r>
            <a:r>
              <a:rPr lang="en-US" altLang="ko-KR" sz="1400" b="1" dirty="0">
                <a:latin typeface="+mj-ea"/>
                <a:ea typeface="+mj-ea"/>
              </a:rPr>
              <a:t> · </a:t>
            </a:r>
            <a:r>
              <a:rPr lang="ko-KR" altLang="en-US" sz="1400" b="1" dirty="0">
                <a:latin typeface="+mj-ea"/>
                <a:ea typeface="+mj-ea"/>
              </a:rPr>
              <a:t>습도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등의 환경을 모니터링 하여 재배하는 작물의 최적 생육환경을 </a:t>
            </a:r>
            <a:r>
              <a:rPr lang="en-US" altLang="ko-KR" sz="1400" b="1" dirty="0">
                <a:latin typeface="+mj-ea"/>
                <a:ea typeface="+mj-ea"/>
              </a:rPr>
              <a:t/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ko-KR" altLang="en-US" sz="1400" b="1" dirty="0">
                <a:latin typeface="+mj-ea"/>
                <a:ea typeface="+mj-ea"/>
              </a:rPr>
              <a:t>유지</a:t>
            </a:r>
            <a:r>
              <a:rPr lang="en-US" altLang="ko-KR" sz="1400" b="1" dirty="0">
                <a:latin typeface="+mj-ea"/>
                <a:ea typeface="+mj-ea"/>
              </a:rPr>
              <a:t>/ </a:t>
            </a:r>
            <a:r>
              <a:rPr lang="ko-KR" altLang="en-US" sz="1400" b="1" dirty="0">
                <a:latin typeface="+mj-ea"/>
                <a:ea typeface="+mj-ea"/>
              </a:rPr>
              <a:t>관리 할 수 있는 농장 관리 기능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br>
              <a:rPr lang="en-US" altLang="ko-KR" sz="1400" b="1" dirty="0">
                <a:latin typeface="+mj-ea"/>
                <a:ea typeface="+mj-ea"/>
              </a:rPr>
            </a:br>
            <a:endParaRPr lang="en-US" altLang="ko-KR" sz="1400" b="1" dirty="0">
              <a:latin typeface="+mj-ea"/>
              <a:ea typeface="+mj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작물의 생육에 필요한 노동력</a:t>
            </a:r>
            <a:r>
              <a:rPr lang="en-US" altLang="ko-KR" sz="1400" b="1" dirty="0">
                <a:latin typeface="+mj-ea"/>
                <a:ea typeface="+mj-ea"/>
              </a:rPr>
              <a:t> · </a:t>
            </a:r>
            <a:r>
              <a:rPr lang="ko-KR" altLang="en-US" sz="1400" b="1" dirty="0">
                <a:latin typeface="+mj-ea"/>
                <a:ea typeface="+mj-ea"/>
              </a:rPr>
              <a:t>에너지</a:t>
            </a:r>
            <a:r>
              <a:rPr lang="en-US" altLang="ko-KR" sz="1400" b="1" dirty="0">
                <a:latin typeface="+mj-ea"/>
                <a:ea typeface="+mj-ea"/>
              </a:rPr>
              <a:t> · </a:t>
            </a:r>
            <a:r>
              <a:rPr lang="ko-KR" altLang="en-US" sz="1400" b="1" dirty="0">
                <a:latin typeface="+mj-ea"/>
                <a:ea typeface="+mj-ea"/>
              </a:rPr>
              <a:t>양분 등을 종전 보다 적게 투입하고도 생산성과 </a:t>
            </a:r>
            <a:r>
              <a:rPr lang="en-US" altLang="ko-KR" sz="1400" b="1" dirty="0">
                <a:latin typeface="+mj-ea"/>
                <a:ea typeface="+mj-ea"/>
              </a:rPr>
              <a:t/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ko-KR" altLang="en-US" sz="1400" b="1" dirty="0">
                <a:latin typeface="+mj-ea"/>
                <a:ea typeface="+mj-ea"/>
              </a:rPr>
              <a:t>품질 제고 향상이 가능하도록 개발</a:t>
            </a:r>
            <a:endParaRPr lang="en-US" altLang="ko-KR" sz="1400" b="1" dirty="0">
              <a:latin typeface="+mj-ea"/>
              <a:ea typeface="+mj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0"/>
            <a:endParaRPr lang="en-US" altLang="ko-KR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0"/>
            <a:r>
              <a:rPr lang="ko-KR" altLang="en-US" sz="1600" b="1" dirty="0">
                <a:solidFill>
                  <a:srgbClr val="2EB457"/>
                </a:solidFill>
                <a:latin typeface="+mj-ea"/>
                <a:ea typeface="+mj-ea"/>
              </a:rPr>
              <a:t>기대 효과</a:t>
            </a:r>
            <a:endParaRPr lang="en-US" altLang="ko-KR" sz="1600" b="1" dirty="0">
              <a:solidFill>
                <a:srgbClr val="2EB457"/>
              </a:solidFill>
              <a:latin typeface="+mj-ea"/>
              <a:ea typeface="+mj-ea"/>
            </a:endParaRPr>
          </a:p>
          <a:p>
            <a:pPr lvl="0"/>
            <a:endParaRPr lang="en-US" altLang="ko-KR" sz="1400" dirty="0">
              <a:latin typeface="+mj-ea"/>
              <a:ea typeface="+mj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실시간 모니터링을 통한 관리 효율 상승</a:t>
            </a:r>
            <a:endParaRPr lang="en-US" altLang="ko-KR" sz="1400" dirty="0">
              <a:latin typeface="+mj-ea"/>
              <a:ea typeface="+mj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RPA </a:t>
            </a:r>
            <a:r>
              <a:rPr lang="ko-KR" altLang="en-US" sz="1400" dirty="0">
                <a:latin typeface="+mj-ea"/>
                <a:ea typeface="+mj-ea"/>
              </a:rPr>
              <a:t>와의 연동을 통한 </a:t>
            </a:r>
            <a:r>
              <a:rPr lang="en-US" altLang="ko-KR" sz="1400" dirty="0">
                <a:latin typeface="+mj-ea"/>
                <a:ea typeface="+mj-ea"/>
              </a:rPr>
              <a:t>24</a:t>
            </a:r>
            <a:r>
              <a:rPr lang="ko-KR" altLang="en-US" sz="1400" dirty="0">
                <a:latin typeface="+mj-ea"/>
                <a:ea typeface="+mj-ea"/>
              </a:rPr>
              <a:t>시간 관리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보고 기능</a:t>
            </a:r>
            <a:endParaRPr lang="en-US" altLang="ko-KR" sz="1400" dirty="0">
              <a:latin typeface="+mj-ea"/>
              <a:ea typeface="+mj-ea"/>
            </a:endParaRPr>
          </a:p>
          <a:p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088303" y="3689876"/>
            <a:ext cx="4075367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rgbClr val="2EB457"/>
                </a:solidFill>
                <a:latin typeface="+mj-ea"/>
                <a:ea typeface="+mj-ea"/>
              </a:rPr>
              <a:t>역할</a:t>
            </a:r>
            <a:endParaRPr lang="en-US" altLang="ko-KR" sz="2000" b="1" dirty="0">
              <a:solidFill>
                <a:srgbClr val="2EB457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/>
              <a:t>프로젝트 팀장</a:t>
            </a:r>
            <a:endParaRPr lang="en-US" altLang="ko-KR" sz="2400" b="1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DB </a:t>
            </a:r>
            <a:r>
              <a:rPr lang="ko-KR" altLang="en-US" sz="1200" dirty="0">
                <a:latin typeface="+mj-ea"/>
                <a:ea typeface="+mj-ea"/>
              </a:rPr>
              <a:t>설계</a:t>
            </a:r>
            <a:r>
              <a:rPr lang="en-US" altLang="ko-KR" sz="1200" dirty="0">
                <a:latin typeface="+mj-ea"/>
                <a:ea typeface="+mj-ea"/>
              </a:rPr>
              <a:t>, Back-end </a:t>
            </a:r>
            <a:r>
              <a:rPr lang="ko-KR" altLang="en-US" sz="1200" dirty="0">
                <a:latin typeface="+mj-ea"/>
                <a:ea typeface="+mj-ea"/>
              </a:rPr>
              <a:t>전체 </a:t>
            </a:r>
            <a:endParaRPr lang="en-US" altLang="ko-KR" sz="120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Front-end </a:t>
            </a:r>
            <a:r>
              <a:rPr lang="ko-KR" altLang="en-US" sz="1200" dirty="0">
                <a:latin typeface="+mj-ea"/>
                <a:ea typeface="+mj-ea"/>
              </a:rPr>
              <a:t>수정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Github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관리 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SourceTree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200" dirty="0" err="1">
                <a:latin typeface="+mj-ea"/>
                <a:ea typeface="+mj-ea"/>
              </a:rPr>
              <a:t>MockUp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제작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프로그램 프로세스 기획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ko-KR" altLang="en-US" sz="1200" dirty="0"/>
          </a:p>
          <a:p>
            <a:pPr algn="just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599702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PROJECT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92359D-CD46-2FBF-B154-1F3E33D234E1}"/>
              </a:ext>
            </a:extLst>
          </p:cNvPr>
          <p:cNvCxnSpPr>
            <a:cxnSpLocks/>
          </p:cNvCxnSpPr>
          <p:nvPr/>
        </p:nvCxnSpPr>
        <p:spPr>
          <a:xfrm>
            <a:off x="1171303" y="1949270"/>
            <a:ext cx="3409406" cy="0"/>
          </a:xfrm>
          <a:prstGeom prst="line">
            <a:avLst/>
          </a:prstGeom>
          <a:ln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97675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2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2AC65-FC45-46B4-AFB1-1DDD727DD73A}"/>
              </a:ext>
            </a:extLst>
          </p:cNvPr>
          <p:cNvSpPr txBox="1"/>
          <p:nvPr/>
        </p:nvSpPr>
        <p:spPr>
          <a:xfrm>
            <a:off x="813043" y="1274858"/>
            <a:ext cx="3191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rgbClr val="2EB457"/>
                </a:solidFill>
                <a:latin typeface="+mj-ea"/>
                <a:ea typeface="+mj-ea"/>
              </a:rPr>
              <a:t>사용 기술력하세요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074403" y="1398742"/>
            <a:ext cx="3261361" cy="2152975"/>
            <a:chOff x="813043" y="1409609"/>
            <a:chExt cx="3261361" cy="21529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77ACBF-B804-4260-9606-5C5C9F2EEA5E}"/>
                </a:ext>
              </a:extLst>
            </p:cNvPr>
            <p:cNvSpPr txBox="1"/>
            <p:nvPr/>
          </p:nvSpPr>
          <p:spPr>
            <a:xfrm>
              <a:off x="813043" y="2362255"/>
              <a:ext cx="3261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Python, Bootstrap, </a:t>
              </a:r>
            </a:p>
            <a:p>
              <a:r>
                <a:rPr lang="en-US" altLang="ko-KR" dirty="0">
                  <a:latin typeface="+mn-ea"/>
                </a:rPr>
                <a:t>Java, JSP, HTML, </a:t>
              </a:r>
            </a:p>
            <a:p>
              <a:r>
                <a:rPr lang="en-US" altLang="ko-KR" dirty="0">
                  <a:latin typeface="+mn-ea"/>
                </a:rPr>
                <a:t>JavaScript, CSS, Spring, </a:t>
              </a:r>
            </a:p>
            <a:p>
              <a:r>
                <a:rPr lang="en-US" altLang="ko-KR" dirty="0">
                  <a:latin typeface="+mn-ea"/>
                </a:rPr>
                <a:t>jQuery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E6CDA6-05D2-4F21-BB02-DBB2C815FFEA}"/>
                </a:ext>
              </a:extLst>
            </p:cNvPr>
            <p:cNvSpPr txBox="1"/>
            <p:nvPr/>
          </p:nvSpPr>
          <p:spPr>
            <a:xfrm>
              <a:off x="1440800" y="1409609"/>
              <a:ext cx="1915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rgbClr val="2EB457"/>
                  </a:solidFill>
                  <a:latin typeface="+mj-ea"/>
                  <a:ea typeface="+mj-ea"/>
                </a:rPr>
                <a:t>Language</a:t>
              </a:r>
              <a:endParaRPr lang="ko-KR" altLang="en-US" sz="3200" b="1" spc="-150" dirty="0">
                <a:solidFill>
                  <a:srgbClr val="2EB457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028502" y="4053352"/>
            <a:ext cx="3261361" cy="1321978"/>
            <a:chOff x="3881213" y="1409609"/>
            <a:chExt cx="3261361" cy="1321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9CB04E-1C06-4D25-96DF-C95E285F4683}"/>
                </a:ext>
              </a:extLst>
            </p:cNvPr>
            <p:cNvSpPr txBox="1"/>
            <p:nvPr/>
          </p:nvSpPr>
          <p:spPr>
            <a:xfrm>
              <a:off x="3881213" y="2362255"/>
              <a:ext cx="3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MariaDB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,SQL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06ADEE-F1E7-4D9B-B8DA-FEA62F132B1F}"/>
                </a:ext>
              </a:extLst>
            </p:cNvPr>
            <p:cNvSpPr txBox="1"/>
            <p:nvPr/>
          </p:nvSpPr>
          <p:spPr>
            <a:xfrm>
              <a:off x="5156669" y="1409609"/>
              <a:ext cx="7104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rgbClr val="2EB457"/>
                  </a:solidFill>
                  <a:latin typeface="+mj-ea"/>
                  <a:ea typeface="+mj-ea"/>
                </a:rPr>
                <a:t>DB</a:t>
              </a:r>
              <a:endParaRPr lang="ko-KR" altLang="en-US" sz="3200" b="1" spc="-150" dirty="0">
                <a:solidFill>
                  <a:srgbClr val="2EB457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245825" y="1398742"/>
            <a:ext cx="3261361" cy="1321977"/>
            <a:chOff x="7361910" y="1409609"/>
            <a:chExt cx="3261361" cy="13219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337571-4B13-49D7-88F7-A508B4B70469}"/>
                </a:ext>
              </a:extLst>
            </p:cNvPr>
            <p:cNvSpPr txBox="1"/>
            <p:nvPr/>
          </p:nvSpPr>
          <p:spPr>
            <a:xfrm>
              <a:off x="7361910" y="2362254"/>
              <a:ext cx="3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Git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en-US" altLang="ko-KR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SourseTree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en-US" altLang="ko-KR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NaviCat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6BCBE-94F9-44AC-8F02-CB70BB732F8D}"/>
                </a:ext>
              </a:extLst>
            </p:cNvPr>
            <p:cNvSpPr txBox="1"/>
            <p:nvPr/>
          </p:nvSpPr>
          <p:spPr>
            <a:xfrm>
              <a:off x="8385118" y="1409609"/>
              <a:ext cx="928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-150" dirty="0">
                  <a:solidFill>
                    <a:srgbClr val="2EB457"/>
                  </a:solidFill>
                  <a:latin typeface="+mj-ea"/>
                  <a:ea typeface="+mj-ea"/>
                </a:rPr>
                <a:t>Tool</a:t>
              </a:r>
              <a:endParaRPr lang="ko-KR" altLang="en-US" b="1" spc="-150" dirty="0">
                <a:solidFill>
                  <a:srgbClr val="2EB457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6B1242-F298-4107-B524-4AF5282CDC8D}"/>
              </a:ext>
            </a:extLst>
          </p:cNvPr>
          <p:cNvCxnSpPr/>
          <p:nvPr/>
        </p:nvCxnSpPr>
        <p:spPr>
          <a:xfrm>
            <a:off x="0" y="812800"/>
            <a:ext cx="10748682" cy="20918"/>
          </a:xfrm>
          <a:prstGeom prst="line">
            <a:avLst/>
          </a:prstGeom>
          <a:ln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F011D9-0807-45CA-A2E8-02B0D46FAE4F}"/>
              </a:ext>
            </a:extLst>
          </p:cNvPr>
          <p:cNvCxnSpPr>
            <a:cxnSpLocks/>
          </p:cNvCxnSpPr>
          <p:nvPr/>
        </p:nvCxnSpPr>
        <p:spPr>
          <a:xfrm>
            <a:off x="4972594" y="2124232"/>
            <a:ext cx="1428206" cy="0"/>
          </a:xfrm>
          <a:prstGeom prst="line">
            <a:avLst/>
          </a:prstGeom>
          <a:ln w="38100"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F011D9-0807-45CA-A2E8-02B0D46FAE4F}"/>
              </a:ext>
            </a:extLst>
          </p:cNvPr>
          <p:cNvCxnSpPr/>
          <p:nvPr/>
        </p:nvCxnSpPr>
        <p:spPr>
          <a:xfrm>
            <a:off x="5374341" y="4632101"/>
            <a:ext cx="618647" cy="0"/>
          </a:xfrm>
          <a:prstGeom prst="line">
            <a:avLst/>
          </a:prstGeom>
          <a:ln w="38100"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F011D9-0807-45CA-A2E8-02B0D46FAE4F}"/>
              </a:ext>
            </a:extLst>
          </p:cNvPr>
          <p:cNvCxnSpPr/>
          <p:nvPr/>
        </p:nvCxnSpPr>
        <p:spPr>
          <a:xfrm>
            <a:off x="8423746" y="2124232"/>
            <a:ext cx="618647" cy="0"/>
          </a:xfrm>
          <a:prstGeom prst="line">
            <a:avLst/>
          </a:prstGeom>
          <a:ln w="38100">
            <a:solidFill>
              <a:srgbClr val="2EB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802B1CD-0372-158A-65CE-ADFD6E07572C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E7FAE-742A-9B9F-7748-E953B1BFE886}"/>
              </a:ext>
            </a:extLst>
          </p:cNvPr>
          <p:cNvSpPr txBox="1"/>
          <p:nvPr/>
        </p:nvSpPr>
        <p:spPr>
          <a:xfrm>
            <a:off x="0" y="545912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</a:rPr>
              <a:t>FlowChart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2535ECF-9E7E-74B8-D3FE-C5EEECBF36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927" y="1336720"/>
            <a:ext cx="10396146" cy="53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7A48EF-5E1A-4848-A4D7-42AEDC5C657A}"/>
              </a:ext>
            </a:extLst>
          </p:cNvPr>
          <p:cNvSpPr txBox="1"/>
          <p:nvPr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0365" y="101796"/>
            <a:ext cx="11739621" cy="6324912"/>
            <a:chOff x="230365" y="101796"/>
            <a:chExt cx="11739621" cy="6324912"/>
          </a:xfrm>
        </p:grpSpPr>
        <p:sp>
          <p:nvSpPr>
            <p:cNvPr id="34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30365" y="1016178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아이디어구상</a:t>
              </a:r>
            </a:p>
          </p:txBody>
        </p:sp>
        <p:sp>
          <p:nvSpPr>
            <p:cNvPr id="35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749556" y="1016178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프로젝트계획</a:t>
              </a:r>
            </a:p>
          </p:txBody>
        </p:sp>
        <p:sp>
          <p:nvSpPr>
            <p:cNvPr id="36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462444" y="1005659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 및 테스트</a:t>
              </a:r>
            </a:p>
          </p:txBody>
        </p:sp>
        <p:sp>
          <p:nvSpPr>
            <p:cNvPr id="37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9989986" y="1016178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프로젝트종료</a:t>
              </a:r>
            </a:p>
          </p:txBody>
        </p:sp>
        <p:sp>
          <p:nvSpPr>
            <p:cNvPr id="38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106000" y="101796"/>
              <a:ext cx="1980000" cy="684000"/>
            </a:xfrm>
            <a:prstGeom prst="snip1Rect">
              <a:avLst/>
            </a:prstGeom>
            <a:solidFill>
              <a:srgbClr val="66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SmartFarm</a:t>
              </a:r>
              <a:endPara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106000" y="1016178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설계</a:t>
              </a:r>
            </a:p>
          </p:txBody>
        </p:sp>
        <p:sp>
          <p:nvSpPr>
            <p:cNvPr id="40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839556" y="3898330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사전준비</a:t>
              </a:r>
            </a:p>
          </p:txBody>
        </p:sp>
        <p:sp>
          <p:nvSpPr>
            <p:cNvPr id="41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839556" y="2970315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역할분담</a:t>
              </a:r>
            </a:p>
          </p:txBody>
        </p:sp>
        <p:sp>
          <p:nvSpPr>
            <p:cNvPr id="42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2839556" y="2054742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주제선정</a:t>
              </a:r>
              <a:endParaRPr lang="ko-KR" altLang="en-US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208810" y="3873742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계획 노트 작성</a:t>
              </a:r>
            </a:p>
          </p:txBody>
        </p:sp>
        <p:sp>
          <p:nvSpPr>
            <p:cNvPr id="44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196000" y="2051356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계획안</a:t>
              </a:r>
              <a:endParaRPr lang="en-US" altLang="ko-KR" sz="1500" spc="-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500" spc="-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작성</a:t>
              </a:r>
            </a:p>
          </p:txBody>
        </p:sp>
        <p:sp>
          <p:nvSpPr>
            <p:cNvPr id="45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320365" y="2051356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브레인 </a:t>
              </a:r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스토밍</a:t>
              </a:r>
              <a:endParaRPr lang="ko-KR" altLang="en-US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320365" y="2849725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책임 및 역할 분배</a:t>
              </a:r>
            </a:p>
          </p:txBody>
        </p:sp>
        <p:sp>
          <p:nvSpPr>
            <p:cNvPr id="47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196000" y="2962913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공동작업 툴 확보</a:t>
              </a:r>
            </a:p>
          </p:txBody>
        </p:sp>
        <p:sp>
          <p:nvSpPr>
            <p:cNvPr id="48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603108" y="1943299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기능구현</a:t>
              </a:r>
              <a:endParaRPr lang="en-US" altLang="ko-KR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613705" y="5850708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 준비</a:t>
              </a:r>
            </a:p>
          </p:txBody>
        </p:sp>
        <p:sp>
          <p:nvSpPr>
            <p:cNvPr id="50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613705" y="5092473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 보안</a:t>
              </a:r>
            </a:p>
          </p:txBody>
        </p:sp>
        <p:sp>
          <p:nvSpPr>
            <p:cNvPr id="51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595994" y="3430496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업무처리 순서도 작성</a:t>
              </a:r>
            </a:p>
          </p:txBody>
        </p:sp>
        <p:sp>
          <p:nvSpPr>
            <p:cNvPr id="52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603108" y="2709841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각 </a:t>
              </a:r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파트별</a:t>
              </a:r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프로그램 </a:t>
              </a:r>
              <a:endParaRPr lang="en-US" altLang="ko-KR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500" spc="-1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기능구현</a:t>
              </a:r>
              <a:endParaRPr lang="ko-KR" altLang="en-US" sz="15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10071635" y="4474330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종료</a:t>
              </a:r>
            </a:p>
          </p:txBody>
        </p:sp>
        <p:sp>
          <p:nvSpPr>
            <p:cNvPr id="54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10071635" y="3627235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최종 프로젝트작성</a:t>
              </a:r>
            </a:p>
          </p:txBody>
        </p:sp>
        <p:sp>
          <p:nvSpPr>
            <p:cNvPr id="55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10079986" y="2772936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자체 평가 후 수정</a:t>
              </a:r>
            </a:p>
          </p:txBody>
        </p:sp>
        <p:sp>
          <p:nvSpPr>
            <p:cNvPr id="56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10071635" y="1962770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 시행</a:t>
              </a:r>
            </a:p>
          </p:txBody>
        </p:sp>
        <p:cxnSp>
          <p:nvCxnSpPr>
            <p:cNvPr id="57" name="직선 연결선 56"/>
            <p:cNvCxnSpPr>
              <a:stCxn id="39" idx="0"/>
              <a:endCxn id="39" idx="0"/>
            </p:cNvCxnSpPr>
            <p:nvPr/>
          </p:nvCxnSpPr>
          <p:spPr>
            <a:xfrm>
              <a:off x="7086000" y="216028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7513108" y="4269214"/>
              <a:ext cx="1980000" cy="68400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 발표 이후</a:t>
              </a:r>
            </a:p>
          </p:txBody>
        </p:sp>
        <p:sp>
          <p:nvSpPr>
            <p:cNvPr id="59" name="한쪽 모서리가 잘린 사각형 6">
              <a:extLst>
                <a:ext uri="{FF2B5EF4-FFF2-40B4-BE49-F238E27FC236}">
                  <a16:creationId xmlns:a16="http://schemas.microsoft.com/office/drawing/2014/main" id="{2775E8EC-3C5F-48E1-A489-6B1B937954AB}"/>
                </a:ext>
              </a:extLst>
            </p:cNvPr>
            <p:cNvSpPr/>
            <p:nvPr/>
          </p:nvSpPr>
          <p:spPr>
            <a:xfrm>
              <a:off x="5208810" y="4804473"/>
              <a:ext cx="1800000" cy="576000"/>
            </a:xfrm>
            <a:prstGeom prst="snip1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 처리</a:t>
              </a:r>
              <a:r>
                <a:rPr lang="en-US" altLang="ko-KR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5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계획 노트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12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0" y="545912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</a:rPr>
              <a:t>DataBase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40" y="1469242"/>
            <a:ext cx="9449566" cy="49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EF2FF-3749-46D4-A30B-F47F8E3500BA}"/>
              </a:ext>
            </a:extLst>
          </p:cNvPr>
          <p:cNvSpPr txBox="1"/>
          <p:nvPr/>
        </p:nvSpPr>
        <p:spPr>
          <a:xfrm>
            <a:off x="-32916" y="620745"/>
            <a:ext cx="3727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개발 우선순위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1CCC8E-4387-4858-AF05-B130D370A697}"/>
              </a:ext>
            </a:extLst>
          </p:cNvPr>
          <p:cNvSpPr/>
          <p:nvPr/>
        </p:nvSpPr>
        <p:spPr>
          <a:xfrm>
            <a:off x="904240" y="2190974"/>
            <a:ext cx="4454845" cy="373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E4E781-582A-4299-A7F8-234E2EEC388E}"/>
              </a:ext>
            </a:extLst>
          </p:cNvPr>
          <p:cNvSpPr/>
          <p:nvPr/>
        </p:nvSpPr>
        <p:spPr>
          <a:xfrm>
            <a:off x="904240" y="2190972"/>
            <a:ext cx="4454845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D18C0A-7492-4B00-ACF5-24E3F421AFF1}"/>
              </a:ext>
            </a:extLst>
          </p:cNvPr>
          <p:cNvSpPr/>
          <p:nvPr/>
        </p:nvSpPr>
        <p:spPr>
          <a:xfrm>
            <a:off x="9179915" y="2190974"/>
            <a:ext cx="2041451" cy="373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07DB7-17A9-468D-946F-C11898E065C2}"/>
              </a:ext>
            </a:extLst>
          </p:cNvPr>
          <p:cNvSpPr/>
          <p:nvPr/>
        </p:nvSpPr>
        <p:spPr>
          <a:xfrm>
            <a:off x="6322745" y="2190974"/>
            <a:ext cx="2041451" cy="373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BE770-B69C-4C38-94C8-D67B319E715D}"/>
              </a:ext>
            </a:extLst>
          </p:cNvPr>
          <p:cNvSpPr txBox="1"/>
          <p:nvPr/>
        </p:nvSpPr>
        <p:spPr>
          <a:xfrm>
            <a:off x="5695294" y="38726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62F28-2AD3-4445-9B9E-A89A34A4A28A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0BD70-EF65-42B3-BAE0-A5D5AE0FBDD1}"/>
              </a:ext>
            </a:extLst>
          </p:cNvPr>
          <p:cNvSpPr txBox="1"/>
          <p:nvPr/>
        </p:nvSpPr>
        <p:spPr>
          <a:xfrm>
            <a:off x="1421621" y="2305945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23C30C-E7E2-4517-8296-10F1224B256A}"/>
              </a:ext>
            </a:extLst>
          </p:cNvPr>
          <p:cNvSpPr/>
          <p:nvPr/>
        </p:nvSpPr>
        <p:spPr>
          <a:xfrm>
            <a:off x="6322743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24829-7403-4E2E-94B5-9F916B7E1E32}"/>
              </a:ext>
            </a:extLst>
          </p:cNvPr>
          <p:cNvSpPr txBox="1"/>
          <p:nvPr/>
        </p:nvSpPr>
        <p:spPr>
          <a:xfrm>
            <a:off x="6864169" y="2305945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5021A-B165-4CA2-9D4D-A168A7A82D11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81D013-BF60-42BF-AB61-0D4D84FA8277}"/>
              </a:ext>
            </a:extLst>
          </p:cNvPr>
          <p:cNvSpPr txBox="1"/>
          <p:nvPr/>
        </p:nvSpPr>
        <p:spPr>
          <a:xfrm>
            <a:off x="9713109" y="2305945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0852" y="2974293"/>
            <a:ext cx="17796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쇼핑몰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Q&amp;A </a:t>
            </a:r>
            <a:r>
              <a:rPr lang="ko-KR" altLang="en-US" sz="1400" dirty="0">
                <a:latin typeface="+mj-ea"/>
                <a:ea typeface="+mj-ea"/>
              </a:rPr>
              <a:t>게시판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판매 페이지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회원 가입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관리자 기능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+mj-ea"/>
                <a:ea typeface="+mj-ea"/>
              </a:rPr>
              <a:t>생산현황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생산라인 실시간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ERROR </a:t>
            </a:r>
            <a:r>
              <a:rPr lang="ko-KR" altLang="en-US" sz="1400" dirty="0">
                <a:latin typeface="+mj-ea"/>
                <a:ea typeface="+mj-ea"/>
              </a:rPr>
              <a:t>분류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생산량 도출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 err="1">
                <a:latin typeface="+mj-ea"/>
                <a:ea typeface="+mj-ea"/>
              </a:rPr>
              <a:t>로스율</a:t>
            </a:r>
            <a:r>
              <a:rPr lang="ko-KR" altLang="en-US" sz="1400" dirty="0">
                <a:latin typeface="+mj-ea"/>
                <a:ea typeface="+mj-ea"/>
              </a:rPr>
              <a:t> 도출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일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시 별 생산량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31744" y="2974293"/>
            <a:ext cx="21194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RPA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일별 결산 자동화 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ERROR </a:t>
            </a:r>
            <a:r>
              <a:rPr lang="ko-KR" altLang="en-US" sz="1400" dirty="0">
                <a:latin typeface="+mj-ea"/>
                <a:ea typeface="+mj-ea"/>
              </a:rPr>
              <a:t>기록 자동화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AWS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배포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079" y="2974293"/>
            <a:ext cx="1987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쇼핑몰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장바구니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+mj-ea"/>
                <a:ea typeface="+mj-ea"/>
              </a:rPr>
              <a:t>생산현황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실시간 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애니메이션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RPA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ERROR </a:t>
            </a:r>
            <a:r>
              <a:rPr lang="ko-KR" altLang="en-US" sz="1400" dirty="0">
                <a:latin typeface="+mj-ea"/>
                <a:ea typeface="+mj-ea"/>
              </a:rPr>
              <a:t>내용 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메일 발송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33942" y="2974293"/>
            <a:ext cx="1987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ea"/>
                <a:ea typeface="+mj-ea"/>
              </a:rPr>
              <a:t>쇼핑몰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결제 </a:t>
            </a:r>
            <a:r>
              <a:rPr lang="en-US" altLang="ko-KR" sz="1400" dirty="0">
                <a:latin typeface="+mj-ea"/>
                <a:ea typeface="+mj-ea"/>
              </a:rPr>
              <a:t>API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배송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38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19997"/>
            <a:ext cx="31115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668EFD"/>
                </a:solidFill>
              </a:rPr>
              <a:t>로그인 기능</a:t>
            </a:r>
            <a:endParaRPr lang="en-US" altLang="ko-KR" sz="2800" b="1" dirty="0">
              <a:solidFill>
                <a:srgbClr val="668EFD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0" fontAlgn="base"/>
            <a:endParaRPr lang="ko-KR" altLang="en-US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일반 사원과 관리자 경로를 </a:t>
            </a:r>
            <a:r>
              <a:rPr lang="ko-KR" altLang="en-US" sz="1600" b="1" dirty="0" err="1">
                <a:latin typeface="+mj-ea"/>
                <a:ea typeface="+mj-ea"/>
              </a:rPr>
              <a:t>나누고기능을</a:t>
            </a:r>
            <a:r>
              <a:rPr lang="ko-KR" altLang="en-US" sz="1600" b="1" dirty="0">
                <a:latin typeface="+mj-ea"/>
                <a:ea typeface="+mj-ea"/>
              </a:rPr>
              <a:t> 제한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br>
              <a:rPr lang="en-US" altLang="ko-KR" sz="1600" b="1" dirty="0">
                <a:latin typeface="+mj-ea"/>
                <a:ea typeface="+mj-ea"/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Session </a:t>
            </a:r>
            <a:r>
              <a:rPr lang="ko-KR" altLang="en-US" sz="1600" b="1" dirty="0">
                <a:latin typeface="+mj-ea"/>
                <a:ea typeface="+mj-ea"/>
              </a:rPr>
              <a:t>에 정보를 담아 </a:t>
            </a:r>
            <a:r>
              <a:rPr lang="en-US" altLang="ko-KR" sz="1600" b="1" dirty="0" err="1">
                <a:latin typeface="+mj-ea"/>
                <a:ea typeface="+mj-ea"/>
              </a:rPr>
              <a:t>MariaDB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상의 정보와 비교 로그인 여부 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관리자 여부를 판단합니다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62B3D-79AE-888D-8A46-02E905EA1415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494D5D-DB6F-55F1-350A-7EF9F768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3" y="2044182"/>
            <a:ext cx="7265517" cy="3659247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04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CBE19-2908-4C78-9BB7-1CC02F0DCCAD}"/>
              </a:ext>
            </a:extLst>
          </p:cNvPr>
          <p:cNvSpPr/>
          <p:nvPr/>
        </p:nvSpPr>
        <p:spPr>
          <a:xfrm>
            <a:off x="0" y="0"/>
            <a:ext cx="12192000" cy="1218863"/>
          </a:xfrm>
          <a:prstGeom prst="rect">
            <a:avLst/>
          </a:prstGeom>
          <a:solidFill>
            <a:srgbClr val="2EB457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700" y="1719997"/>
            <a:ext cx="31115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2EB457"/>
                </a:solidFill>
              </a:rPr>
              <a:t>메인 페이지</a:t>
            </a:r>
            <a:endParaRPr lang="en-US" altLang="ko-KR" sz="1400" dirty="0">
              <a:solidFill>
                <a:srgbClr val="2EB457"/>
              </a:solidFill>
            </a:endParaRPr>
          </a:p>
          <a:p>
            <a:pPr lvl="0" fontAlgn="base"/>
            <a:endParaRPr lang="ko-KR" altLang="en-US" sz="1600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DB</a:t>
            </a:r>
            <a:r>
              <a:rPr lang="ko-KR" altLang="en-US" sz="1600" b="1" dirty="0">
                <a:latin typeface="+mj-ea"/>
                <a:ea typeface="+mj-ea"/>
              </a:rPr>
              <a:t>에 기록된 </a:t>
            </a:r>
            <a:r>
              <a:rPr lang="en-US" altLang="ko-KR" sz="1600" b="1" dirty="0">
                <a:latin typeface="+mj-ea"/>
                <a:ea typeface="+mj-ea"/>
              </a:rPr>
              <a:t>Output/ Input </a:t>
            </a:r>
            <a:r>
              <a:rPr lang="ko-KR" altLang="en-US" sz="1600" b="1" dirty="0">
                <a:latin typeface="+mj-ea"/>
                <a:ea typeface="+mj-ea"/>
              </a:rPr>
              <a:t>데이터를 바탕으로 생산량과 </a:t>
            </a:r>
            <a:r>
              <a:rPr lang="ko-KR" altLang="en-US" sz="1600" b="1" dirty="0" err="1">
                <a:latin typeface="+mj-ea"/>
                <a:ea typeface="+mj-ea"/>
              </a:rPr>
              <a:t>생산률을</a:t>
            </a:r>
            <a:r>
              <a:rPr lang="ko-KR" altLang="en-US" sz="1600" b="1" dirty="0">
                <a:latin typeface="+mj-ea"/>
                <a:ea typeface="+mj-ea"/>
              </a:rPr>
              <a:t> 그래프로 확인 할 수 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br>
              <a:rPr lang="en-US" altLang="ko-KR" sz="1600" b="1" dirty="0">
                <a:latin typeface="+mj-ea"/>
                <a:ea typeface="+mj-ea"/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출근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퇴근 등록버튼으로 </a:t>
            </a:r>
            <a:r>
              <a:rPr lang="en-US" altLang="ko-KR" sz="1600" b="1" dirty="0">
                <a:latin typeface="+mj-ea"/>
                <a:ea typeface="+mj-ea"/>
              </a:rPr>
              <a:t/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DB</a:t>
            </a:r>
            <a:r>
              <a:rPr lang="ko-KR" altLang="en-US" sz="1600" b="1" dirty="0">
                <a:latin typeface="+mj-ea"/>
                <a:ea typeface="+mj-ea"/>
              </a:rPr>
              <a:t>에 근태 시간을 기록하고 관리할 수 있다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br>
              <a:rPr lang="en-US" altLang="ko-KR" sz="1600" b="1" dirty="0">
                <a:latin typeface="+mj-ea"/>
                <a:ea typeface="+mj-ea"/>
              </a:rPr>
            </a:br>
            <a:endParaRPr lang="ko-KR" altLang="en-US" sz="1600" b="1" dirty="0">
              <a:latin typeface="+mj-ea"/>
              <a:ea typeface="+mj-ea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출근 기록 시 출근 시간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3" y="2044182"/>
            <a:ext cx="7281626" cy="390954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E4ACE-DBAB-845B-5461-AFF7C2F08084}"/>
              </a:ext>
            </a:extLst>
          </p:cNvPr>
          <p:cNvSpPr txBox="1"/>
          <p:nvPr/>
        </p:nvSpPr>
        <p:spPr>
          <a:xfrm>
            <a:off x="0" y="599702"/>
            <a:ext cx="236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DETAIL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04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B5"/>
      </a:accent1>
      <a:accent2>
        <a:srgbClr val="01A6CF"/>
      </a:accent2>
      <a:accent3>
        <a:srgbClr val="EB788F"/>
      </a:accent3>
      <a:accent4>
        <a:srgbClr val="FED352"/>
      </a:accent4>
      <a:accent5>
        <a:srgbClr val="69E0DB"/>
      </a:accent5>
      <a:accent6>
        <a:srgbClr val="E89472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>
          <a:lnSpc>
            <a:spcPct val="120000"/>
          </a:lnSpc>
          <a:defRPr sz="1400" spc="-150" dirty="0">
            <a:solidFill>
              <a:schemeClr val="tx1">
                <a:lumMod val="75000"/>
                <a:lumOff val="25000"/>
              </a:schemeClr>
            </a:solidFill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419</Words>
  <Application>Microsoft Office PowerPoint</Application>
  <PresentationFormat>와이드스크린</PresentationFormat>
  <Paragraphs>157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나눔스퀘어 ExtraBold</vt:lpstr>
      <vt:lpstr>나눔스퀘어 Light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505-20</cp:lastModifiedBy>
  <cp:revision>44</cp:revision>
  <dcterms:created xsi:type="dcterms:W3CDTF">2021-07-04T01:22:34Z</dcterms:created>
  <dcterms:modified xsi:type="dcterms:W3CDTF">2022-10-21T01:13:27Z</dcterms:modified>
</cp:coreProperties>
</file>