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71E54-0D4F-4C84-8957-0B357A4B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373BE9-C392-44A5-AB5B-8F733D434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53AA1-575F-447F-8711-49D95F46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E6252-8E0B-4E34-B7CE-740629BE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E6710-E9BF-475F-A6A0-0B644A5B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4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FB888-7291-47D7-AE7C-E2B85ACC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A2B74-C7C0-4946-A8EC-DEED400A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4DCC4-D75A-4AF3-BD6A-BAF9FCB3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C2B-626C-4EA1-A89A-E4E9FDF1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E0160-AE83-4C0B-9F6C-8CB26AA6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E5F760-64E5-4030-87A2-BD63E3B23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24B54-6C5E-4C93-8569-904CCAF9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9DB6-52FE-4FCF-96CD-BED76BF8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4517F-532B-4CE0-9ACB-AFB2786E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D7EC6-5BEC-4814-A0FB-2602F1A5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1F719-C18E-48F4-95E7-B431D614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1B5B1-CEB8-4DA7-9DF3-20403229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601C0-C3CC-4956-8F5A-3FA92579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B1933-C65D-4916-91E6-4D5564E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E2F28-4D2E-454D-8B09-60BFD0B2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85E6-6ACE-428C-998D-128A1605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B4723-E350-4B81-A703-C67B51E4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87087-789A-4B6D-B8F5-629EEA49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8A5CF-EECF-4754-8129-42CB38E6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12546-94ED-4796-86D0-C9C04DC1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4B03-BDBB-43BB-A0D5-AF78821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1B597-38D2-40EB-8BBD-9AA8437FE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F6630-FAA9-48A3-9E64-B8341286C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C9AFB2-3F32-4895-9210-3816BFF8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A96181-A7C7-4CC8-9E8C-C1BEB247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EAB33-20B4-4084-A8BF-4A181237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162F-59E5-4B74-9EB2-E1CCC1CB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231AA-0FC2-491B-AD7D-C4E76615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F7589-70C1-4924-8D73-DD4542610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4B8635-4682-434D-8170-BDB7FC590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8817C9-1B31-41FC-838B-76A5BEC4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D5270-B84F-4D54-985A-61716004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14D31-B894-4565-BE25-1965D85A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7D20A-114A-4995-8316-855CA2E6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2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7AA6C-B187-4266-AB2D-A2F18ACD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567B2-F082-4BCD-AC49-BB77FD10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65302-0D27-4F1C-AD10-15E0F80D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352B5-0F44-462E-AA3D-E67DDF2A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4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BDCF2-FD11-4033-A5AA-00AF98A4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BEC8B0-B010-4F5F-81F7-6575FEA9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E555A-AFC9-4C94-8D3F-72D61ED3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2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30B77-3F80-4300-93BB-7AF3C2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C08F7-F12F-4F6F-A7CD-1BE4A56D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3ABC6-C006-4783-A992-464FA4F6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129F1-AAF0-4DB8-AD01-142A70CF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A29C9-210E-44FA-9CDD-C7325CFB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8DAE7-811B-46C4-BBA2-0901AE7E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84B3-101C-42C5-9108-FB34BDF8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6F4D4F-DBCD-4E0B-BAC0-2E4C0190E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E3D06-4554-4615-A4F5-B826B74C0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112B0-7A84-4E1D-816C-8ECD7A9F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A086D-72DD-4551-B0FB-4BBB9746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76513-DAC0-4CA0-AF30-6B0FE2AD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5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9AB1F-CEAE-4D20-93F7-F4D1ACA5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E04AC-2CC9-478A-BCDA-D6D998CC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34052-A225-43A1-9578-DCCB3C09E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682B-B688-4415-B8E8-4FB15A167F0C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ACE42-307B-4E7B-8F5D-FB30D3E1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466D-0E0B-4804-9493-DEBC878C2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CFFA-7528-4161-8443-2DC209289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2E64A9-83F4-4127-8D89-D6318FDEB042}"/>
              </a:ext>
            </a:extLst>
          </p:cNvPr>
          <p:cNvSpPr/>
          <p:nvPr/>
        </p:nvSpPr>
        <p:spPr>
          <a:xfrm>
            <a:off x="342899" y="316523"/>
            <a:ext cx="114651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주제 : </a:t>
            </a:r>
            <a:r>
              <a:rPr lang="ko-KR" altLang="en-US" dirty="0" err="1"/>
              <a:t>스프링프레임워크기반</a:t>
            </a:r>
            <a:r>
              <a:rPr lang="ko-KR" altLang="en-US" dirty="0"/>
              <a:t> 소모임 오프라인모임 플랫폼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기획의도 : 오프라인 모임을 주로 지원해주는 웹서비스 개발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동기: 기존에 있던 모임 웹, 어플리케이션들이 주로 온라인 모임을 위한 플랫폼이어서 오프라인 모임을 지원해주기 위한 웹사이트를 만듦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지원하는 기능들: </a:t>
            </a:r>
            <a:endParaRPr lang="en-US" altLang="ko-KR" dirty="0"/>
          </a:p>
          <a:p>
            <a:r>
              <a:rPr lang="ko-KR" altLang="en-US" dirty="0"/>
              <a:t>회원관리(가입, 정보수정, 프로필사진추가, 로그인, 모임맞춤추천, 가입한 모임의 </a:t>
            </a:r>
            <a:r>
              <a:rPr lang="ko-KR" altLang="en-US" dirty="0" err="1"/>
              <a:t>일정알림</a:t>
            </a:r>
            <a:r>
              <a:rPr lang="ko-KR" altLang="en-US" dirty="0"/>
              <a:t>, 새 </a:t>
            </a:r>
            <a:r>
              <a:rPr lang="ko-KR" altLang="en-US" dirty="0" err="1"/>
              <a:t>게시글알림</a:t>
            </a:r>
            <a:r>
              <a:rPr lang="ko-KR" altLang="en-US" dirty="0"/>
              <a:t>) </a:t>
            </a:r>
          </a:p>
          <a:p>
            <a:r>
              <a:rPr lang="ko-KR" altLang="en-US" dirty="0"/>
              <a:t>모임관리(검색, 생성, 가입, 게시글(작성, 본인의 게시글(</a:t>
            </a:r>
            <a:r>
              <a:rPr lang="ko-KR" altLang="en-US" dirty="0" err="1"/>
              <a:t>수정,삭제,사진등록</a:t>
            </a:r>
            <a:r>
              <a:rPr lang="ko-KR" altLang="en-US" dirty="0"/>
              <a:t>), 댓글(</a:t>
            </a:r>
            <a:r>
              <a:rPr lang="ko-KR" altLang="en-US" dirty="0" err="1"/>
              <a:t>작성,삭제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모임별</a:t>
            </a:r>
            <a:r>
              <a:rPr lang="ko-KR" altLang="en-US" dirty="0"/>
              <a:t> </a:t>
            </a:r>
            <a:r>
              <a:rPr lang="ko-KR" altLang="en-US" dirty="0" err="1"/>
              <a:t>오프라인정모관리</a:t>
            </a:r>
            <a:r>
              <a:rPr lang="ko-KR" altLang="en-US" dirty="0"/>
              <a:t>(생성, 조회, 삭제, 참가, </a:t>
            </a:r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ko-KR" altLang="en-US" dirty="0" err="1"/>
              <a:t>api를</a:t>
            </a:r>
            <a:r>
              <a:rPr lang="ko-KR" altLang="en-US" dirty="0"/>
              <a:t> 이용한 장소검색, 추가, 조회)</a:t>
            </a:r>
          </a:p>
        </p:txBody>
      </p:sp>
    </p:spTree>
    <p:extLst>
      <p:ext uri="{BB962C8B-B14F-4D97-AF65-F5344CB8AC3E}">
        <p14:creationId xmlns:p14="http://schemas.microsoft.com/office/powerpoint/2010/main" val="32715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BD30E2-ABC0-44E9-87C9-1D94F2C7F487}"/>
              </a:ext>
            </a:extLst>
          </p:cNvPr>
          <p:cNvGrpSpPr/>
          <p:nvPr/>
        </p:nvGrpSpPr>
        <p:grpSpPr>
          <a:xfrm>
            <a:off x="107525" y="369274"/>
            <a:ext cx="11976950" cy="6346591"/>
            <a:chOff x="107525" y="369274"/>
            <a:chExt cx="11976950" cy="63465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411129-E52B-4891-BB99-25010632294E}"/>
                </a:ext>
              </a:extLst>
            </p:cNvPr>
            <p:cNvSpPr/>
            <p:nvPr/>
          </p:nvSpPr>
          <p:spPr>
            <a:xfrm>
              <a:off x="107525" y="369274"/>
              <a:ext cx="2215112" cy="5454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r>
                <a:rPr lang="en-US" altLang="ko-KR" sz="2000" b="1" dirty="0"/>
                <a:t>JSP</a:t>
              </a:r>
              <a:endParaRPr lang="ko-KR" altLang="en-US" sz="20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20FFC4-3837-474C-9F6F-EC0DB21292F3}"/>
                </a:ext>
              </a:extLst>
            </p:cNvPr>
            <p:cNvSpPr/>
            <p:nvPr/>
          </p:nvSpPr>
          <p:spPr>
            <a:xfrm>
              <a:off x="2715357" y="5109063"/>
              <a:ext cx="6401715" cy="714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JVM 1.8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93875D5-B4E1-423C-9688-06C1C3BBB9F6}"/>
                </a:ext>
              </a:extLst>
            </p:cNvPr>
            <p:cNvSpPr/>
            <p:nvPr/>
          </p:nvSpPr>
          <p:spPr>
            <a:xfrm>
              <a:off x="172550" y="430823"/>
              <a:ext cx="2057400" cy="46782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r>
                <a:rPr lang="en-US" altLang="ko-KR" sz="2000" b="1" dirty="0"/>
                <a:t>Bootstrap4</a:t>
              </a:r>
            </a:p>
            <a:p>
              <a:pPr algn="ctr"/>
              <a:endParaRPr lang="en-US" altLang="ko-KR" sz="400" b="1" dirty="0"/>
            </a:p>
            <a:p>
              <a:pPr algn="ctr"/>
              <a:r>
                <a:rPr lang="en-US" altLang="ko-KR" b="1" dirty="0"/>
                <a:t>Font-awesome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6BF207-F294-482A-BC6C-4B2F18A5224F}"/>
                </a:ext>
              </a:extLst>
            </p:cNvPr>
            <p:cNvSpPr/>
            <p:nvPr/>
          </p:nvSpPr>
          <p:spPr>
            <a:xfrm>
              <a:off x="2715358" y="4394688"/>
              <a:ext cx="6401716" cy="714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Tomcat 9.0</a:t>
              </a:r>
              <a:endParaRPr lang="ko-KR" altLang="en-US" sz="20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95E13B-43E7-4AA7-9509-7DA2CAF4A10E}"/>
                </a:ext>
              </a:extLst>
            </p:cNvPr>
            <p:cNvSpPr/>
            <p:nvPr/>
          </p:nvSpPr>
          <p:spPr>
            <a:xfrm>
              <a:off x="2715358" y="369277"/>
              <a:ext cx="6401716" cy="4025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r>
                <a:rPr lang="en-US" altLang="ko-KR" sz="2000" b="1" dirty="0"/>
                <a:t>Spring Container 4.2.4</a:t>
              </a:r>
              <a:endParaRPr lang="ko-KR" altLang="en-US" sz="2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5FDA10-2211-4BB4-8640-A934A30DC950}"/>
                </a:ext>
              </a:extLst>
            </p:cNvPr>
            <p:cNvSpPr/>
            <p:nvPr/>
          </p:nvSpPr>
          <p:spPr>
            <a:xfrm>
              <a:off x="3009900" y="503361"/>
              <a:ext cx="3196370" cy="29021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Spring MVC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DF1C50B-3DFF-4C6D-A66B-FB293D9A85C0}"/>
                </a:ext>
              </a:extLst>
            </p:cNvPr>
            <p:cNvSpPr/>
            <p:nvPr/>
          </p:nvSpPr>
          <p:spPr>
            <a:xfrm>
              <a:off x="3186112" y="2277208"/>
              <a:ext cx="2803650" cy="6330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View(Resolver)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3A31CA2-0626-4EA8-BC3F-81892F4056D4}"/>
                </a:ext>
              </a:extLst>
            </p:cNvPr>
            <p:cNvSpPr/>
            <p:nvPr/>
          </p:nvSpPr>
          <p:spPr>
            <a:xfrm>
              <a:off x="3186111" y="624253"/>
              <a:ext cx="831973" cy="14565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Controller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9C20D9B-3F02-4CB5-9993-9138797662F0}"/>
                </a:ext>
              </a:extLst>
            </p:cNvPr>
            <p:cNvSpPr/>
            <p:nvPr/>
          </p:nvSpPr>
          <p:spPr>
            <a:xfrm>
              <a:off x="4193700" y="624251"/>
              <a:ext cx="831973" cy="14565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B398DE4-0BF7-4051-9E91-341C5A4B0551}"/>
                </a:ext>
              </a:extLst>
            </p:cNvPr>
            <p:cNvSpPr/>
            <p:nvPr/>
          </p:nvSpPr>
          <p:spPr>
            <a:xfrm>
              <a:off x="5201290" y="624252"/>
              <a:ext cx="831973" cy="14565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DAO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758B72-A40B-44C0-A871-CCFE5B0F5484}"/>
                </a:ext>
              </a:extLst>
            </p:cNvPr>
            <p:cNvSpPr/>
            <p:nvPr/>
          </p:nvSpPr>
          <p:spPr>
            <a:xfrm>
              <a:off x="6382483" y="509222"/>
              <a:ext cx="2421181" cy="29021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MyBatis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 3.3.0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F541F8B-7D97-41BD-B19C-6F379434D842}"/>
                </a:ext>
              </a:extLst>
            </p:cNvPr>
            <p:cNvSpPr/>
            <p:nvPr/>
          </p:nvSpPr>
          <p:spPr>
            <a:xfrm>
              <a:off x="6570051" y="1960684"/>
              <a:ext cx="2057400" cy="9495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Xml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91190C4-2F0E-417B-B370-70A8EA7E4FD0}"/>
                </a:ext>
              </a:extLst>
            </p:cNvPr>
            <p:cNvSpPr/>
            <p:nvPr/>
          </p:nvSpPr>
          <p:spPr>
            <a:xfrm>
              <a:off x="6570051" y="760168"/>
              <a:ext cx="2057400" cy="9495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Mapper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72B4F-EB0E-404F-8887-406855405541}"/>
                </a:ext>
              </a:extLst>
            </p:cNvPr>
            <p:cNvSpPr/>
            <p:nvPr/>
          </p:nvSpPr>
          <p:spPr>
            <a:xfrm>
              <a:off x="9571342" y="3641481"/>
              <a:ext cx="2513133" cy="2935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r>
                <a:rPr lang="en-US" altLang="ko-KR" sz="2000" b="1" dirty="0"/>
                <a:t>Oracle 11.2.0</a:t>
              </a:r>
              <a:endParaRPr lang="ko-KR" altLang="en-US" sz="2000" b="1" dirty="0"/>
            </a:p>
          </p:txBody>
        </p:sp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B9EBECF1-EB40-477A-97C4-F29A6EE7282A}"/>
                </a:ext>
              </a:extLst>
            </p:cNvPr>
            <p:cNvSpPr/>
            <p:nvPr/>
          </p:nvSpPr>
          <p:spPr>
            <a:xfrm>
              <a:off x="10057299" y="4085496"/>
              <a:ext cx="1541218" cy="122652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0C1CB4-501D-4655-826A-FC02B914F2DB}"/>
                </a:ext>
              </a:extLst>
            </p:cNvPr>
            <p:cNvSpPr/>
            <p:nvPr/>
          </p:nvSpPr>
          <p:spPr>
            <a:xfrm>
              <a:off x="461784" y="503361"/>
              <a:ext cx="1506594" cy="633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javascript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758A722-53D9-4CBA-B69C-23FD4DCB7A43}"/>
                </a:ext>
              </a:extLst>
            </p:cNvPr>
            <p:cNvSpPr/>
            <p:nvPr/>
          </p:nvSpPr>
          <p:spPr>
            <a:xfrm>
              <a:off x="447953" y="2037625"/>
              <a:ext cx="1506594" cy="633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jQuery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A848A7E-A2DC-4BCE-94E9-A408334A777F}"/>
                </a:ext>
              </a:extLst>
            </p:cNvPr>
            <p:cNvSpPr/>
            <p:nvPr/>
          </p:nvSpPr>
          <p:spPr>
            <a:xfrm>
              <a:off x="461784" y="1270493"/>
              <a:ext cx="1506594" cy="633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4A1CA89-EB72-4033-80AC-2F5E0BEAF12E}"/>
                </a:ext>
              </a:extLst>
            </p:cNvPr>
            <p:cNvSpPr/>
            <p:nvPr/>
          </p:nvSpPr>
          <p:spPr>
            <a:xfrm>
              <a:off x="447953" y="2804757"/>
              <a:ext cx="1506594" cy="633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AJAX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EF42BAE-6857-4578-B726-1AAD785E2A62}"/>
                </a:ext>
              </a:extLst>
            </p:cNvPr>
            <p:cNvSpPr/>
            <p:nvPr/>
          </p:nvSpPr>
          <p:spPr>
            <a:xfrm>
              <a:off x="107525" y="6013938"/>
              <a:ext cx="9009547" cy="7019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Client</a:t>
              </a:r>
              <a:endParaRPr lang="ko-KR" altLang="en-US" sz="2000" b="1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FC70602-AB29-4E75-8CC9-D75511149FAC}"/>
                </a:ext>
              </a:extLst>
            </p:cNvPr>
            <p:cNvGrpSpPr/>
            <p:nvPr/>
          </p:nvGrpSpPr>
          <p:grpSpPr>
            <a:xfrm rot="16200000">
              <a:off x="8371741" y="5452693"/>
              <a:ext cx="1846387" cy="225675"/>
              <a:chOff x="8327578" y="5005753"/>
              <a:chExt cx="1597060" cy="714376"/>
            </a:xfrm>
            <a:solidFill>
              <a:schemeClr val="tx1"/>
            </a:solidFill>
          </p:grpSpPr>
          <p:sp>
            <p:nvSpPr>
              <p:cNvPr id="29" name="화살표: 위로 굽음 28">
                <a:extLst>
                  <a:ext uri="{FF2B5EF4-FFF2-40B4-BE49-F238E27FC236}">
                    <a16:creationId xmlns:a16="http://schemas.microsoft.com/office/drawing/2014/main" id="{8FDC787C-1B11-447E-91EB-F4FB29A4339D}"/>
                  </a:ext>
                </a:extLst>
              </p:cNvPr>
              <p:cNvSpPr/>
              <p:nvPr/>
            </p:nvSpPr>
            <p:spPr>
              <a:xfrm flipH="1">
                <a:off x="8327578" y="5005753"/>
                <a:ext cx="766599" cy="714375"/>
              </a:xfrm>
              <a:prstGeom prst="bent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/>
              </a:p>
            </p:txBody>
          </p:sp>
          <p:sp>
            <p:nvSpPr>
              <p:cNvPr id="30" name="화살표: 위로 굽음 29">
                <a:extLst>
                  <a:ext uri="{FF2B5EF4-FFF2-40B4-BE49-F238E27FC236}">
                    <a16:creationId xmlns:a16="http://schemas.microsoft.com/office/drawing/2014/main" id="{3D15A009-4CEF-485A-AFEF-4F5D050DCD5E}"/>
                  </a:ext>
                </a:extLst>
              </p:cNvPr>
              <p:cNvSpPr/>
              <p:nvPr/>
            </p:nvSpPr>
            <p:spPr>
              <a:xfrm>
                <a:off x="9094177" y="5005754"/>
                <a:ext cx="830461" cy="714375"/>
              </a:xfrm>
              <a:prstGeom prst="bent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</p:grpSp>
        <p:sp>
          <p:nvSpPr>
            <p:cNvPr id="32" name="화살표: 왼쪽/오른쪽 31">
              <a:extLst>
                <a:ext uri="{FF2B5EF4-FFF2-40B4-BE49-F238E27FC236}">
                  <a16:creationId xmlns:a16="http://schemas.microsoft.com/office/drawing/2014/main" id="{6B6F5B51-E75D-4D57-ACB3-9A3F9F2A4A16}"/>
                </a:ext>
              </a:extLst>
            </p:cNvPr>
            <p:cNvSpPr/>
            <p:nvPr/>
          </p:nvSpPr>
          <p:spPr>
            <a:xfrm rot="2841388" flipH="1">
              <a:off x="8153398" y="3042774"/>
              <a:ext cx="2057399" cy="185852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왼쪽/오른쪽 32">
              <a:extLst>
                <a:ext uri="{FF2B5EF4-FFF2-40B4-BE49-F238E27FC236}">
                  <a16:creationId xmlns:a16="http://schemas.microsoft.com/office/drawing/2014/main" id="{B97CF3B4-134C-47D2-A177-007A553703D2}"/>
                </a:ext>
              </a:extLst>
            </p:cNvPr>
            <p:cNvSpPr/>
            <p:nvPr/>
          </p:nvSpPr>
          <p:spPr>
            <a:xfrm rot="5400000" flipH="1">
              <a:off x="7325758" y="1773038"/>
              <a:ext cx="565613" cy="15328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왼쪽/오른쪽 33">
              <a:extLst>
                <a:ext uri="{FF2B5EF4-FFF2-40B4-BE49-F238E27FC236}">
                  <a16:creationId xmlns:a16="http://schemas.microsoft.com/office/drawing/2014/main" id="{A95C6AAC-817F-41F9-BF41-B3D2607F7C15}"/>
                </a:ext>
              </a:extLst>
            </p:cNvPr>
            <p:cNvSpPr/>
            <p:nvPr/>
          </p:nvSpPr>
          <p:spPr>
            <a:xfrm rot="10800000" flipH="1">
              <a:off x="4929343" y="1234953"/>
              <a:ext cx="376589" cy="190110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왼쪽/오른쪽 34">
              <a:extLst>
                <a:ext uri="{FF2B5EF4-FFF2-40B4-BE49-F238E27FC236}">
                  <a16:creationId xmlns:a16="http://schemas.microsoft.com/office/drawing/2014/main" id="{D2AF1B5A-2728-43D6-BE85-81FE4167A19D}"/>
                </a:ext>
              </a:extLst>
            </p:cNvPr>
            <p:cNvSpPr/>
            <p:nvPr/>
          </p:nvSpPr>
          <p:spPr>
            <a:xfrm rot="10800000" flipH="1">
              <a:off x="3896746" y="1257492"/>
              <a:ext cx="376589" cy="190110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왼쪽/오른쪽 35">
              <a:extLst>
                <a:ext uri="{FF2B5EF4-FFF2-40B4-BE49-F238E27FC236}">
                  <a16:creationId xmlns:a16="http://schemas.microsoft.com/office/drawing/2014/main" id="{9A5664ED-8700-45F0-ACA9-AB6DAA3CD473}"/>
                </a:ext>
              </a:extLst>
            </p:cNvPr>
            <p:cNvSpPr/>
            <p:nvPr/>
          </p:nvSpPr>
          <p:spPr>
            <a:xfrm rot="10800000" flipH="1">
              <a:off x="5961940" y="1234953"/>
              <a:ext cx="753820" cy="190110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왼쪽/오른쪽 36">
              <a:extLst>
                <a:ext uri="{FF2B5EF4-FFF2-40B4-BE49-F238E27FC236}">
                  <a16:creationId xmlns:a16="http://schemas.microsoft.com/office/drawing/2014/main" id="{A42935E9-79A4-4962-B7F8-088DAAA25AA3}"/>
                </a:ext>
              </a:extLst>
            </p:cNvPr>
            <p:cNvSpPr/>
            <p:nvPr/>
          </p:nvSpPr>
          <p:spPr>
            <a:xfrm rot="16200000" flipH="1">
              <a:off x="3564019" y="2070799"/>
              <a:ext cx="376589" cy="190110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왼쪽/오른쪽 38">
              <a:extLst>
                <a:ext uri="{FF2B5EF4-FFF2-40B4-BE49-F238E27FC236}">
                  <a16:creationId xmlns:a16="http://schemas.microsoft.com/office/drawing/2014/main" id="{2D998CD9-57DF-4E25-9FE2-F2AB733C1D68}"/>
                </a:ext>
              </a:extLst>
            </p:cNvPr>
            <p:cNvSpPr/>
            <p:nvPr/>
          </p:nvSpPr>
          <p:spPr>
            <a:xfrm flipH="1">
              <a:off x="2249088" y="2464419"/>
              <a:ext cx="1063070" cy="206252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DB3C95-BC95-45BE-819F-5F794B43C8F8}"/>
                </a:ext>
              </a:extLst>
            </p:cNvPr>
            <p:cNvSpPr/>
            <p:nvPr/>
          </p:nvSpPr>
          <p:spPr>
            <a:xfrm>
              <a:off x="9506317" y="382099"/>
              <a:ext cx="2513133" cy="22885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API</a:t>
              </a:r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en-US" altLang="ko-KR" sz="2000" b="1" dirty="0"/>
            </a:p>
            <a:p>
              <a:pPr algn="ctr"/>
              <a:endParaRPr lang="ko-KR" altLang="en-US" sz="2000" b="1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CD6503B-6EA9-4328-85CA-2CD15B5F0764}"/>
                </a:ext>
              </a:extLst>
            </p:cNvPr>
            <p:cNvSpPr/>
            <p:nvPr/>
          </p:nvSpPr>
          <p:spPr>
            <a:xfrm>
              <a:off x="9744854" y="1051429"/>
              <a:ext cx="2081385" cy="633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Kakao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 Map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FF5EB92-EEF0-42BC-B2AE-C34FD4B7E583}"/>
                </a:ext>
              </a:extLst>
            </p:cNvPr>
            <p:cNvSpPr/>
            <p:nvPr/>
          </p:nvSpPr>
          <p:spPr>
            <a:xfrm>
              <a:off x="9744854" y="1913592"/>
              <a:ext cx="2081385" cy="633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Summer 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04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C601F06-23D9-4D13-895E-701266CF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227"/>
            <a:ext cx="12192000" cy="58535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5DA54B-C2FD-48D8-AC4E-57CEDEF625A3}"/>
              </a:ext>
            </a:extLst>
          </p:cNvPr>
          <p:cNvSpPr/>
          <p:nvPr/>
        </p:nvSpPr>
        <p:spPr>
          <a:xfrm>
            <a:off x="5674752" y="3251200"/>
            <a:ext cx="6482080" cy="327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5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68E94814-2ECD-4E8F-B61E-211C96D91023}"/>
              </a:ext>
            </a:extLst>
          </p:cNvPr>
          <p:cNvGrpSpPr/>
          <p:nvPr/>
        </p:nvGrpSpPr>
        <p:grpSpPr>
          <a:xfrm>
            <a:off x="71121" y="73659"/>
            <a:ext cx="12084160" cy="6733495"/>
            <a:chOff x="71121" y="73659"/>
            <a:chExt cx="12084160" cy="673349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687D45-8F60-43B0-898A-58C569E16C85}"/>
                </a:ext>
              </a:extLst>
            </p:cNvPr>
            <p:cNvSpPr/>
            <p:nvPr/>
          </p:nvSpPr>
          <p:spPr>
            <a:xfrm>
              <a:off x="71121" y="1060516"/>
              <a:ext cx="1163733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/main/home</a:t>
              </a: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81B35D1-D217-42B2-88AD-EC46EE414C67}"/>
                </a:ext>
              </a:extLst>
            </p:cNvPr>
            <p:cNvCxnSpPr>
              <a:cxnSpLocks/>
              <a:stCxn id="2" idx="0"/>
              <a:endCxn id="12" idx="1"/>
            </p:cNvCxnSpPr>
            <p:nvPr/>
          </p:nvCxnSpPr>
          <p:spPr>
            <a:xfrm rot="5400000" flipH="1" flipV="1">
              <a:off x="457551" y="527895"/>
              <a:ext cx="728058" cy="33718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5B9258-219C-4393-A17C-4E64C24834BF}"/>
                </a:ext>
              </a:extLst>
            </p:cNvPr>
            <p:cNvSpPr/>
            <p:nvPr/>
          </p:nvSpPr>
          <p:spPr>
            <a:xfrm>
              <a:off x="990172" y="73659"/>
              <a:ext cx="1163733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/member/guide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이용가이드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40491E-70AC-405B-B657-FF809989EE6F}"/>
                </a:ext>
              </a:extLst>
            </p:cNvPr>
            <p:cNvSpPr/>
            <p:nvPr/>
          </p:nvSpPr>
          <p:spPr>
            <a:xfrm>
              <a:off x="1676476" y="696488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/search/searchchk.do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모임검색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DA0E62F8-F8D9-42FC-8796-80B529933B05}"/>
                </a:ext>
              </a:extLst>
            </p:cNvPr>
            <p:cNvCxnSpPr>
              <a:cxnSpLocks/>
              <a:stCxn id="2" idx="2"/>
              <a:endCxn id="21" idx="1"/>
            </p:cNvCxnSpPr>
            <p:nvPr/>
          </p:nvCxnSpPr>
          <p:spPr>
            <a:xfrm rot="16200000" flipH="1">
              <a:off x="795645" y="1435456"/>
              <a:ext cx="353246" cy="6385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DC022DF2-E89B-49F5-9F47-7EA0CD3EB32C}"/>
                </a:ext>
              </a:extLst>
            </p:cNvPr>
            <p:cNvSpPr/>
            <p:nvPr/>
          </p:nvSpPr>
          <p:spPr>
            <a:xfrm>
              <a:off x="1291548" y="1672560"/>
              <a:ext cx="1163733" cy="5175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login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039DF86E-6E26-4B5A-9196-6382405D36D6}"/>
                </a:ext>
              </a:extLst>
            </p:cNvPr>
            <p:cNvCxnSpPr>
              <a:cxnSpLocks/>
              <a:stCxn id="2" idx="3"/>
              <a:endCxn id="14" idx="1"/>
            </p:cNvCxnSpPr>
            <p:nvPr/>
          </p:nvCxnSpPr>
          <p:spPr>
            <a:xfrm flipV="1">
              <a:off x="1234854" y="955286"/>
              <a:ext cx="441622" cy="36402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E475EDA-0299-4783-9A87-DE2A1E1786B2}"/>
                </a:ext>
              </a:extLst>
            </p:cNvPr>
            <p:cNvSpPr/>
            <p:nvPr/>
          </p:nvSpPr>
          <p:spPr>
            <a:xfrm>
              <a:off x="5164241" y="1128206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/gathering/main.do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검색된 모임의 홈</a:t>
              </a: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3136461-D0FB-46AF-8D2B-4801F9A374EA}"/>
                </a:ext>
              </a:extLst>
            </p:cNvPr>
            <p:cNvCxnSpPr>
              <a:cxnSpLocks/>
              <a:stCxn id="14" idx="3"/>
              <a:endCxn id="47" idx="1"/>
            </p:cNvCxnSpPr>
            <p:nvPr/>
          </p:nvCxnSpPr>
          <p:spPr>
            <a:xfrm>
              <a:off x="3234088" y="955287"/>
              <a:ext cx="1930153" cy="43171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97188E-7F60-4959-BEF5-538828B5E0CE}"/>
                </a:ext>
              </a:extLst>
            </p:cNvPr>
            <p:cNvSpPr/>
            <p:nvPr/>
          </p:nvSpPr>
          <p:spPr>
            <a:xfrm>
              <a:off x="2219595" y="3879358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/gathering/main.do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인기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생성일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카테고리별로 분류된</a:t>
              </a:r>
              <a:r>
                <a:rPr lang="en-US" altLang="ko-KR" sz="900" dirty="0">
                  <a:solidFill>
                    <a:schemeClr val="tx1"/>
                  </a:solidFill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</a:rPr>
                <a:t>모임의 홈</a:t>
              </a:r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746AAF56-2446-41BA-9CEA-18DE7699CCD8}"/>
                </a:ext>
              </a:extLst>
            </p:cNvPr>
            <p:cNvCxnSpPr>
              <a:cxnSpLocks/>
              <a:stCxn id="21" idx="3"/>
              <a:endCxn id="47" idx="1"/>
            </p:cNvCxnSpPr>
            <p:nvPr/>
          </p:nvCxnSpPr>
          <p:spPr>
            <a:xfrm flipV="1">
              <a:off x="2455281" y="1387005"/>
              <a:ext cx="2708960" cy="544354"/>
            </a:xfrm>
            <a:prstGeom prst="bentConnector3">
              <a:avLst>
                <a:gd name="adj1" fmla="val 316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394163-DB2D-4EE8-BBBE-48A68AB601C3}"/>
                </a:ext>
              </a:extLst>
            </p:cNvPr>
            <p:cNvSpPr txBox="1"/>
            <p:nvPr/>
          </p:nvSpPr>
          <p:spPr>
            <a:xfrm>
              <a:off x="2442401" y="1672559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yes</a:t>
              </a:r>
              <a:endParaRPr lang="ko-KR" altLang="en-US" sz="9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8F7995-148C-480A-9D65-21AFBD9CC503}"/>
                </a:ext>
              </a:extLst>
            </p:cNvPr>
            <p:cNvSpPr txBox="1"/>
            <p:nvPr/>
          </p:nvSpPr>
          <p:spPr>
            <a:xfrm>
              <a:off x="1873414" y="2193267"/>
              <a:ext cx="3209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no</a:t>
              </a:r>
              <a:endParaRPr lang="ko-KR" altLang="en-US" sz="900" dirty="0"/>
            </a:p>
          </p:txBody>
        </p: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47E730CC-C12B-4A89-9D2F-761778231AFD}"/>
                </a:ext>
              </a:extLst>
            </p:cNvPr>
            <p:cNvCxnSpPr>
              <a:cxnSpLocks/>
              <a:stCxn id="21" idx="2"/>
              <a:endCxn id="66" idx="1"/>
            </p:cNvCxnSpPr>
            <p:nvPr/>
          </p:nvCxnSpPr>
          <p:spPr>
            <a:xfrm rot="16200000" flipH="1">
              <a:off x="1072505" y="2991067"/>
              <a:ext cx="1948000" cy="34618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49AECFF-CFFD-4CB5-9F83-1FB03CFD430C}"/>
                </a:ext>
              </a:extLst>
            </p:cNvPr>
            <p:cNvSpPr/>
            <p:nvPr/>
          </p:nvSpPr>
          <p:spPr>
            <a:xfrm>
              <a:off x="2225206" y="4502638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/member/login.do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4450BB2-8D9E-4DFA-BCB2-A255ECA24D7A}"/>
                </a:ext>
              </a:extLst>
            </p:cNvPr>
            <p:cNvSpPr/>
            <p:nvPr/>
          </p:nvSpPr>
          <p:spPr>
            <a:xfrm>
              <a:off x="2225205" y="5123063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/member/reg.do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회원가입</a:t>
              </a:r>
            </a:p>
          </p:txBody>
        </p: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9FB4A773-61E9-4DD2-9CC1-AF6DA5CA0EC2}"/>
                </a:ext>
              </a:extLst>
            </p:cNvPr>
            <p:cNvCxnSpPr>
              <a:cxnSpLocks/>
              <a:stCxn id="21" idx="2"/>
              <a:endCxn id="82" idx="1"/>
            </p:cNvCxnSpPr>
            <p:nvPr/>
          </p:nvCxnSpPr>
          <p:spPr>
            <a:xfrm rot="16200000" flipH="1">
              <a:off x="453458" y="3610114"/>
              <a:ext cx="3191704" cy="3517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D54D09CE-4609-4730-A156-3C15519D7BA8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rot="16200000" flipH="1">
              <a:off x="1245290" y="3781521"/>
              <a:ext cx="1608040" cy="35179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C1B891B-F15B-420D-9B21-8717FDD7B562}"/>
                </a:ext>
              </a:extLst>
            </p:cNvPr>
            <p:cNvSpPr/>
            <p:nvPr/>
          </p:nvSpPr>
          <p:spPr>
            <a:xfrm>
              <a:off x="3707662" y="1751087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/myhome/myhome.do</a:t>
              </a:r>
              <a:r>
                <a:rPr lang="ko-KR" altLang="en-US" sz="900" dirty="0">
                  <a:solidFill>
                    <a:schemeClr val="tx1"/>
                  </a:solidFill>
                </a:rPr>
                <a:t>가입한 모임의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새글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다가오는 일정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</a:rPr>
                <a:t>맞춤추천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B49EE185-66BD-4AE7-BE06-D3C89AA34188}"/>
                </a:ext>
              </a:extLst>
            </p:cNvPr>
            <p:cNvCxnSpPr>
              <a:cxnSpLocks/>
              <a:stCxn id="21" idx="3"/>
              <a:endCxn id="118" idx="1"/>
            </p:cNvCxnSpPr>
            <p:nvPr/>
          </p:nvCxnSpPr>
          <p:spPr>
            <a:xfrm>
              <a:off x="2455281" y="1931359"/>
              <a:ext cx="1252381" cy="78527"/>
            </a:xfrm>
            <a:prstGeom prst="bentConnector3">
              <a:avLst>
                <a:gd name="adj1" fmla="val 678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67D3C4-6947-49D5-9AF8-0B8B91411C65}"/>
                </a:ext>
              </a:extLst>
            </p:cNvPr>
            <p:cNvSpPr/>
            <p:nvPr/>
          </p:nvSpPr>
          <p:spPr>
            <a:xfrm>
              <a:off x="3707662" y="2349479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/member/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mypage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개인정보 수정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프로필사진 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C9794B39-61D8-4B3F-AD68-D5413C9D3759}"/>
                </a:ext>
              </a:extLst>
            </p:cNvPr>
            <p:cNvCxnSpPr>
              <a:cxnSpLocks/>
              <a:stCxn id="21" idx="3"/>
              <a:endCxn id="122" idx="1"/>
            </p:cNvCxnSpPr>
            <p:nvPr/>
          </p:nvCxnSpPr>
          <p:spPr>
            <a:xfrm>
              <a:off x="2455281" y="1931359"/>
              <a:ext cx="1252381" cy="676919"/>
            </a:xfrm>
            <a:prstGeom prst="bentConnector3">
              <a:avLst>
                <a:gd name="adj1" fmla="val 678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7925716-257B-4508-AE96-A058ABECCD82}"/>
                </a:ext>
              </a:extLst>
            </p:cNvPr>
            <p:cNvSpPr/>
            <p:nvPr/>
          </p:nvSpPr>
          <p:spPr>
            <a:xfrm>
              <a:off x="7676761" y="153298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/gathering/board.do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모임의 게시판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3E006D6-C614-4824-884A-E8920C596F13}"/>
                </a:ext>
              </a:extLst>
            </p:cNvPr>
            <p:cNvSpPr/>
            <p:nvPr/>
          </p:nvSpPr>
          <p:spPr>
            <a:xfrm>
              <a:off x="7676762" y="1129369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/gathering/article.do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모임의 게시글</a:t>
              </a:r>
            </a:p>
          </p:txBody>
        </p:sp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0184CD0F-77B3-4794-B42B-6206679E27B6}"/>
                </a:ext>
              </a:extLst>
            </p:cNvPr>
            <p:cNvCxnSpPr>
              <a:cxnSpLocks/>
              <a:stCxn id="132" idx="3"/>
              <a:endCxn id="132" idx="2"/>
            </p:cNvCxnSpPr>
            <p:nvPr/>
          </p:nvCxnSpPr>
          <p:spPr>
            <a:xfrm flipH="1">
              <a:off x="8455568" y="1388168"/>
              <a:ext cx="778805" cy="258798"/>
            </a:xfrm>
            <a:prstGeom prst="bentConnector4">
              <a:avLst>
                <a:gd name="adj1" fmla="val -25937"/>
                <a:gd name="adj2" fmla="val 2543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0A69B13-8384-4AE6-8657-438C05B18600}"/>
                </a:ext>
              </a:extLst>
            </p:cNvPr>
            <p:cNvSpPr txBox="1"/>
            <p:nvPr/>
          </p:nvSpPr>
          <p:spPr>
            <a:xfrm>
              <a:off x="9435780" y="1804174"/>
              <a:ext cx="1600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/gathering/boardsearch.do</a:t>
              </a:r>
            </a:p>
            <a:p>
              <a:r>
                <a:rPr lang="ko-KR" altLang="en-US" sz="900" dirty="0" err="1"/>
                <a:t>태그별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기간별 게시글 검색</a:t>
              </a:r>
            </a:p>
          </p:txBody>
        </p: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121C3D7C-40A2-4199-942B-10C2408F8098}"/>
                </a:ext>
              </a:extLst>
            </p:cNvPr>
            <p:cNvCxnSpPr>
              <a:cxnSpLocks/>
              <a:stCxn id="131" idx="2"/>
              <a:endCxn id="132" idx="0"/>
            </p:cNvCxnSpPr>
            <p:nvPr/>
          </p:nvCxnSpPr>
          <p:spPr>
            <a:xfrm rot="16200000" flipH="1">
              <a:off x="8226330" y="900131"/>
              <a:ext cx="458474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46C7AF84-2308-4D7C-BE92-042641F2BEB6}"/>
                </a:ext>
              </a:extLst>
            </p:cNvPr>
            <p:cNvCxnSpPr>
              <a:cxnSpLocks/>
              <a:stCxn id="47" idx="3"/>
              <a:endCxn id="131" idx="1"/>
            </p:cNvCxnSpPr>
            <p:nvPr/>
          </p:nvCxnSpPr>
          <p:spPr>
            <a:xfrm flipV="1">
              <a:off x="6721853" y="412097"/>
              <a:ext cx="954908" cy="97490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33D4D45D-75AF-46E9-B516-C245170DD2B5}"/>
                </a:ext>
              </a:extLst>
            </p:cNvPr>
            <p:cNvCxnSpPr>
              <a:cxnSpLocks/>
              <a:stCxn id="47" idx="3"/>
              <a:endCxn id="132" idx="1"/>
            </p:cNvCxnSpPr>
            <p:nvPr/>
          </p:nvCxnSpPr>
          <p:spPr>
            <a:xfrm>
              <a:off x="6721853" y="1387005"/>
              <a:ext cx="954909" cy="11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4AA52B8-7633-4ADC-8973-CBBA74082AEF}"/>
                </a:ext>
              </a:extLst>
            </p:cNvPr>
            <p:cNvSpPr/>
            <p:nvPr/>
          </p:nvSpPr>
          <p:spPr>
            <a:xfrm>
              <a:off x="9619300" y="1129368"/>
              <a:ext cx="167879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/gathering/newarticle.do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게시글 작성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수정</a:t>
              </a:r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719339F2-F4DC-486E-B690-167BBBA33893}"/>
                </a:ext>
              </a:extLst>
            </p:cNvPr>
            <p:cNvCxnSpPr>
              <a:cxnSpLocks/>
              <a:stCxn id="132" idx="3"/>
              <a:endCxn id="152" idx="1"/>
            </p:cNvCxnSpPr>
            <p:nvPr/>
          </p:nvCxnSpPr>
          <p:spPr>
            <a:xfrm flipV="1">
              <a:off x="9234374" y="1388168"/>
              <a:ext cx="38492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76917ABA-F791-4AED-A198-412FF918338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697863" y="115309"/>
              <a:ext cx="1" cy="2003128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꺾임 165">
              <a:extLst>
                <a:ext uri="{FF2B5EF4-FFF2-40B4-BE49-F238E27FC236}">
                  <a16:creationId xmlns:a16="http://schemas.microsoft.com/office/drawing/2014/main" id="{ACD44E51-7971-4B5B-ACAC-AC99CB3C9826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 flipH="1" flipV="1">
              <a:off x="2786886" y="1915439"/>
              <a:ext cx="995931" cy="2845999"/>
            </a:xfrm>
            <a:prstGeom prst="bentConnector4">
              <a:avLst>
                <a:gd name="adj1" fmla="val -20282"/>
                <a:gd name="adj2" fmla="val 4319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3784682A-7482-4314-9984-9D1D9127F6B2}"/>
                </a:ext>
              </a:extLst>
            </p:cNvPr>
            <p:cNvCxnSpPr>
              <a:cxnSpLocks/>
              <a:stCxn id="82" idx="3"/>
              <a:endCxn id="2" idx="2"/>
            </p:cNvCxnSpPr>
            <p:nvPr/>
          </p:nvCxnSpPr>
          <p:spPr>
            <a:xfrm flipH="1" flipV="1">
              <a:off x="652988" y="1578114"/>
              <a:ext cx="3129829" cy="3803748"/>
            </a:xfrm>
            <a:prstGeom prst="bentConnector4">
              <a:avLst>
                <a:gd name="adj1" fmla="val -6454"/>
                <a:gd name="adj2" fmla="val -1079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2DCA2606-A4A4-467C-9B2D-6F0C4D71D36B}"/>
                </a:ext>
              </a:extLst>
            </p:cNvPr>
            <p:cNvCxnSpPr>
              <a:cxnSpLocks/>
              <a:stCxn id="132" idx="3"/>
              <a:endCxn id="132" idx="2"/>
            </p:cNvCxnSpPr>
            <p:nvPr/>
          </p:nvCxnSpPr>
          <p:spPr>
            <a:xfrm flipH="1">
              <a:off x="8455568" y="1388168"/>
              <a:ext cx="778805" cy="258798"/>
            </a:xfrm>
            <a:prstGeom prst="bentConnector4">
              <a:avLst>
                <a:gd name="adj1" fmla="val -25937"/>
                <a:gd name="adj2" fmla="val 38966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D60C070B-09A5-43D5-9556-057438939552}"/>
                </a:ext>
              </a:extLst>
            </p:cNvPr>
            <p:cNvCxnSpPr>
              <a:cxnSpLocks/>
              <a:stCxn id="132" idx="3"/>
              <a:endCxn id="132" idx="2"/>
            </p:cNvCxnSpPr>
            <p:nvPr/>
          </p:nvCxnSpPr>
          <p:spPr>
            <a:xfrm flipH="1">
              <a:off x="8455568" y="1388168"/>
              <a:ext cx="778805" cy="258798"/>
            </a:xfrm>
            <a:prstGeom prst="bentConnector4">
              <a:avLst>
                <a:gd name="adj1" fmla="val -25937"/>
                <a:gd name="adj2" fmla="val 5457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BB51344-A56D-4005-96F6-2A28BB96E6F8}"/>
                </a:ext>
              </a:extLst>
            </p:cNvPr>
            <p:cNvSpPr txBox="1"/>
            <p:nvPr/>
          </p:nvSpPr>
          <p:spPr>
            <a:xfrm>
              <a:off x="9435780" y="2184921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/gathering/articledelete.do</a:t>
              </a:r>
            </a:p>
            <a:p>
              <a:r>
                <a:rPr lang="ko-KR" altLang="en-US" sz="900" dirty="0"/>
                <a:t>게시글 삭제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2D202A-3616-4382-884B-F15A1CCFB55A}"/>
                </a:ext>
              </a:extLst>
            </p:cNvPr>
            <p:cNvSpPr txBox="1"/>
            <p:nvPr/>
          </p:nvSpPr>
          <p:spPr>
            <a:xfrm>
              <a:off x="9435780" y="2565668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/</a:t>
              </a:r>
              <a:r>
                <a:rPr lang="en-US" altLang="ko-KR" sz="9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imageupload.do</a:t>
              </a:r>
              <a:endParaRPr lang="en-US" altLang="ko-KR" sz="900" dirty="0"/>
            </a:p>
            <a:p>
              <a:r>
                <a:rPr lang="ko-KR" altLang="en-US" sz="900" dirty="0"/>
                <a:t>사진등록</a:t>
              </a:r>
            </a:p>
          </p:txBody>
        </p:sp>
        <p:cxnSp>
          <p:nvCxnSpPr>
            <p:cNvPr id="189" name="연결선: 꺾임 188">
              <a:extLst>
                <a:ext uri="{FF2B5EF4-FFF2-40B4-BE49-F238E27FC236}">
                  <a16:creationId xmlns:a16="http://schemas.microsoft.com/office/drawing/2014/main" id="{C4086363-DEF5-4CFE-B703-DD04E1F10A18}"/>
                </a:ext>
              </a:extLst>
            </p:cNvPr>
            <p:cNvCxnSpPr>
              <a:cxnSpLocks/>
              <a:stCxn id="132" idx="3"/>
              <a:endCxn id="132" idx="2"/>
            </p:cNvCxnSpPr>
            <p:nvPr/>
          </p:nvCxnSpPr>
          <p:spPr>
            <a:xfrm flipH="1">
              <a:off x="8455568" y="1388168"/>
              <a:ext cx="778805" cy="258798"/>
            </a:xfrm>
            <a:prstGeom prst="bentConnector4">
              <a:avLst>
                <a:gd name="adj1" fmla="val -25937"/>
                <a:gd name="adj2" fmla="val 7018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연결선: 꺾임 193">
              <a:extLst>
                <a:ext uri="{FF2B5EF4-FFF2-40B4-BE49-F238E27FC236}">
                  <a16:creationId xmlns:a16="http://schemas.microsoft.com/office/drawing/2014/main" id="{ED5E2025-37B3-43A7-AB39-037445983D9E}"/>
                </a:ext>
              </a:extLst>
            </p:cNvPr>
            <p:cNvCxnSpPr>
              <a:cxnSpLocks/>
              <a:stCxn id="132" idx="3"/>
              <a:endCxn id="132" idx="2"/>
            </p:cNvCxnSpPr>
            <p:nvPr/>
          </p:nvCxnSpPr>
          <p:spPr>
            <a:xfrm flipH="1">
              <a:off x="8455568" y="1388168"/>
              <a:ext cx="778805" cy="258798"/>
            </a:xfrm>
            <a:prstGeom prst="bentConnector4">
              <a:avLst>
                <a:gd name="adj1" fmla="val -25937"/>
                <a:gd name="adj2" fmla="val 88573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46648E8-7FD7-469E-AFCA-8AFF045AE6CA}"/>
                </a:ext>
              </a:extLst>
            </p:cNvPr>
            <p:cNvSpPr txBox="1"/>
            <p:nvPr/>
          </p:nvSpPr>
          <p:spPr>
            <a:xfrm>
              <a:off x="9435780" y="2992924"/>
              <a:ext cx="202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/</a:t>
              </a:r>
              <a:r>
                <a:rPr lang="en-US" altLang="ko-KR" sz="9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gathering/article/comment.do</a:t>
              </a:r>
              <a:endParaRPr lang="en-US" altLang="ko-KR" sz="900" dirty="0"/>
            </a:p>
            <a:p>
              <a:r>
                <a:rPr lang="ko-KR" altLang="en-US" sz="900" dirty="0"/>
                <a:t>댓글등록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9F96-C665-4B98-8C3B-CBE1148A2D9E}"/>
                </a:ext>
              </a:extLst>
            </p:cNvPr>
            <p:cNvSpPr txBox="1"/>
            <p:nvPr/>
          </p:nvSpPr>
          <p:spPr>
            <a:xfrm>
              <a:off x="9435780" y="3420179"/>
              <a:ext cx="2475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/</a:t>
              </a:r>
              <a:r>
                <a:rPr lang="en-US" altLang="ko-KR" sz="9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 gathering/article/commentdelete.do</a:t>
              </a:r>
              <a:endParaRPr lang="en-US" altLang="ko-KR" sz="900" dirty="0"/>
            </a:p>
            <a:p>
              <a:r>
                <a:rPr lang="ko-KR" altLang="en-US" sz="900" dirty="0"/>
                <a:t>댓글삭제</a:t>
              </a: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6A30F62F-359E-490C-9761-994043E566F8}"/>
                </a:ext>
              </a:extLst>
            </p:cNvPr>
            <p:cNvSpPr/>
            <p:nvPr/>
          </p:nvSpPr>
          <p:spPr>
            <a:xfrm>
              <a:off x="6250378" y="3836806"/>
              <a:ext cx="155761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/gathering/sch_main.do</a:t>
              </a:r>
              <a:r>
                <a:rPr lang="ko-KR" altLang="en-US" sz="1000" dirty="0">
                  <a:solidFill>
                    <a:schemeClr val="tx1"/>
                  </a:solidFill>
                </a:rPr>
                <a:t>모임의 오프라인 정모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EE41A0A7-C17C-48F0-A55B-EE94BE5F0B2D}"/>
                </a:ext>
              </a:extLst>
            </p:cNvPr>
            <p:cNvSpPr/>
            <p:nvPr/>
          </p:nvSpPr>
          <p:spPr>
            <a:xfrm>
              <a:off x="8279690" y="3836806"/>
              <a:ext cx="1756224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/gathering/sch_create.do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정모 생성하기</a:t>
              </a: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A5D8032-BED4-44C2-8DC4-82CB9DDA829B}"/>
                </a:ext>
              </a:extLst>
            </p:cNvPr>
            <p:cNvSpPr/>
            <p:nvPr/>
          </p:nvSpPr>
          <p:spPr>
            <a:xfrm>
              <a:off x="8266452" y="4523469"/>
              <a:ext cx="1769462" cy="7509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/gathering/sch_calendar.do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달력으로 일정확인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일정 상세조회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날짜별</a:t>
              </a:r>
              <a:r>
                <a:rPr lang="ko-KR" altLang="en-US" sz="1000" dirty="0">
                  <a:solidFill>
                    <a:schemeClr val="tx1"/>
                  </a:solidFill>
                </a:rPr>
                <a:t> 참석자 목록보기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390588E-69FA-41F7-98ED-5DD01B659E83}"/>
                </a:ext>
              </a:extLst>
            </p:cNvPr>
            <p:cNvSpPr/>
            <p:nvPr/>
          </p:nvSpPr>
          <p:spPr>
            <a:xfrm>
              <a:off x="8266452" y="5443453"/>
              <a:ext cx="1769462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/gathering/sch_moimAll.do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오늘이후 일정 전체 조회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00E858E7-FFFB-47ED-B658-87EAD346EC5B}"/>
                </a:ext>
              </a:extLst>
            </p:cNvPr>
            <p:cNvCxnSpPr>
              <a:cxnSpLocks/>
              <a:stCxn id="204" idx="3"/>
              <a:endCxn id="204" idx="2"/>
            </p:cNvCxnSpPr>
            <p:nvPr/>
          </p:nvCxnSpPr>
          <p:spPr>
            <a:xfrm flipH="1">
              <a:off x="9151183" y="5702252"/>
              <a:ext cx="884731" cy="258798"/>
            </a:xfrm>
            <a:prstGeom prst="bentConnector4">
              <a:avLst>
                <a:gd name="adj1" fmla="val -13206"/>
                <a:gd name="adj2" fmla="val 18833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088C8FC-C95D-4434-9A63-C9FD82DF8564}"/>
                </a:ext>
              </a:extLst>
            </p:cNvPr>
            <p:cNvSpPr txBox="1"/>
            <p:nvPr/>
          </p:nvSpPr>
          <p:spPr>
            <a:xfrm>
              <a:off x="10128764" y="5776384"/>
              <a:ext cx="202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/</a:t>
              </a:r>
              <a:r>
                <a:rPr lang="en-US" altLang="ko-KR" sz="9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 gathering/sch_moimDelete.do</a:t>
              </a:r>
              <a:endParaRPr lang="en-US" altLang="ko-KR" sz="900" dirty="0"/>
            </a:p>
            <a:p>
              <a:r>
                <a:rPr lang="ko-KR" altLang="en-US" sz="900" dirty="0"/>
                <a:t>오프라인 정모 삭제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9618A1C9-1802-4777-A47F-211521CB5078}"/>
                </a:ext>
              </a:extLst>
            </p:cNvPr>
            <p:cNvSpPr/>
            <p:nvPr/>
          </p:nvSpPr>
          <p:spPr>
            <a:xfrm>
              <a:off x="8279690" y="6289557"/>
              <a:ext cx="1756224" cy="5175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/gathering/moim.do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오프라인모임에 참석하기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상세정보 및 지도 확인하기</a:t>
              </a:r>
            </a:p>
          </p:txBody>
        </p:sp>
        <p:cxnSp>
          <p:nvCxnSpPr>
            <p:cNvPr id="219" name="연결선: 꺾임 218">
              <a:extLst>
                <a:ext uri="{FF2B5EF4-FFF2-40B4-BE49-F238E27FC236}">
                  <a16:creationId xmlns:a16="http://schemas.microsoft.com/office/drawing/2014/main" id="{E8868E0C-B983-4D98-9438-975D652EDC97}"/>
                </a:ext>
              </a:extLst>
            </p:cNvPr>
            <p:cNvCxnSpPr>
              <a:cxnSpLocks/>
              <a:stCxn id="201" idx="3"/>
              <a:endCxn id="218" idx="1"/>
            </p:cNvCxnSpPr>
            <p:nvPr/>
          </p:nvCxnSpPr>
          <p:spPr>
            <a:xfrm>
              <a:off x="7807990" y="4095605"/>
              <a:ext cx="471700" cy="24527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연결선: 꺾임 221">
              <a:extLst>
                <a:ext uri="{FF2B5EF4-FFF2-40B4-BE49-F238E27FC236}">
                  <a16:creationId xmlns:a16="http://schemas.microsoft.com/office/drawing/2014/main" id="{BE8A1153-AA94-48D4-82A5-85A8BAD9092B}"/>
                </a:ext>
              </a:extLst>
            </p:cNvPr>
            <p:cNvCxnSpPr>
              <a:cxnSpLocks/>
              <a:stCxn id="201" idx="3"/>
              <a:endCxn id="204" idx="1"/>
            </p:cNvCxnSpPr>
            <p:nvPr/>
          </p:nvCxnSpPr>
          <p:spPr>
            <a:xfrm>
              <a:off x="7807990" y="4095605"/>
              <a:ext cx="458462" cy="160664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연결선: 꺾임 234">
              <a:extLst>
                <a:ext uri="{FF2B5EF4-FFF2-40B4-BE49-F238E27FC236}">
                  <a16:creationId xmlns:a16="http://schemas.microsoft.com/office/drawing/2014/main" id="{4527523D-CE64-41B2-B8A1-2AD1561BA593}"/>
                </a:ext>
              </a:extLst>
            </p:cNvPr>
            <p:cNvCxnSpPr>
              <a:cxnSpLocks/>
              <a:stCxn id="201" idx="3"/>
              <a:endCxn id="203" idx="1"/>
            </p:cNvCxnSpPr>
            <p:nvPr/>
          </p:nvCxnSpPr>
          <p:spPr>
            <a:xfrm>
              <a:off x="7807990" y="4095605"/>
              <a:ext cx="458462" cy="8033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연결선: 꺾임 237">
              <a:extLst>
                <a:ext uri="{FF2B5EF4-FFF2-40B4-BE49-F238E27FC236}">
                  <a16:creationId xmlns:a16="http://schemas.microsoft.com/office/drawing/2014/main" id="{A56BA5C2-4AD3-42A3-910B-44F3BE4B4762}"/>
                </a:ext>
              </a:extLst>
            </p:cNvPr>
            <p:cNvCxnSpPr>
              <a:cxnSpLocks/>
              <a:stCxn id="201" idx="3"/>
              <a:endCxn id="202" idx="1"/>
            </p:cNvCxnSpPr>
            <p:nvPr/>
          </p:nvCxnSpPr>
          <p:spPr>
            <a:xfrm>
              <a:off x="7807990" y="4095605"/>
              <a:ext cx="47170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EDAF4176-BB0E-4DEC-9958-DD80AC264289}"/>
                </a:ext>
              </a:extLst>
            </p:cNvPr>
            <p:cNvCxnSpPr>
              <a:cxnSpLocks/>
              <a:stCxn id="47" idx="3"/>
              <a:endCxn id="201" idx="0"/>
            </p:cNvCxnSpPr>
            <p:nvPr/>
          </p:nvCxnSpPr>
          <p:spPr>
            <a:xfrm>
              <a:off x="6721853" y="1387005"/>
              <a:ext cx="307331" cy="24498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연결선: 꺾임 249">
              <a:extLst>
                <a:ext uri="{FF2B5EF4-FFF2-40B4-BE49-F238E27FC236}">
                  <a16:creationId xmlns:a16="http://schemas.microsoft.com/office/drawing/2014/main" id="{E93DD284-8FF6-404D-BB1B-FA124B94C696}"/>
                </a:ext>
              </a:extLst>
            </p:cNvPr>
            <p:cNvCxnSpPr>
              <a:cxnSpLocks/>
              <a:stCxn id="118" idx="3"/>
              <a:endCxn id="47" idx="2"/>
            </p:cNvCxnSpPr>
            <p:nvPr/>
          </p:nvCxnSpPr>
          <p:spPr>
            <a:xfrm flipV="1">
              <a:off x="5265274" y="1645803"/>
              <a:ext cx="677773" cy="36408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연결선: 꺾임 263">
              <a:extLst>
                <a:ext uri="{FF2B5EF4-FFF2-40B4-BE49-F238E27FC236}">
                  <a16:creationId xmlns:a16="http://schemas.microsoft.com/office/drawing/2014/main" id="{DE4D359A-9441-479B-B0C9-E4F1B4633A82}"/>
                </a:ext>
              </a:extLst>
            </p:cNvPr>
            <p:cNvCxnSpPr>
              <a:cxnSpLocks/>
              <a:stCxn id="118" idx="3"/>
              <a:endCxn id="201" idx="1"/>
            </p:cNvCxnSpPr>
            <p:nvPr/>
          </p:nvCxnSpPr>
          <p:spPr>
            <a:xfrm>
              <a:off x="5265274" y="2009886"/>
              <a:ext cx="985104" cy="208571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22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74822247-B2A1-4733-80A7-71EBDB9DCFF8}"/>
              </a:ext>
            </a:extLst>
          </p:cNvPr>
          <p:cNvGrpSpPr/>
          <p:nvPr/>
        </p:nvGrpSpPr>
        <p:grpSpPr>
          <a:xfrm>
            <a:off x="-8797" y="92910"/>
            <a:ext cx="12047867" cy="6672179"/>
            <a:chOff x="-8797" y="92910"/>
            <a:chExt cx="12047867" cy="667217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BCE949-E2C3-4BA2-A00C-3FA20E5830ED}"/>
                </a:ext>
              </a:extLst>
            </p:cNvPr>
            <p:cNvGrpSpPr/>
            <p:nvPr/>
          </p:nvGrpSpPr>
          <p:grpSpPr>
            <a:xfrm>
              <a:off x="3499861" y="92910"/>
              <a:ext cx="4908711" cy="6672179"/>
              <a:chOff x="1580012" y="-544965"/>
              <a:chExt cx="7927404" cy="10775346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3F83A59-A44F-482D-92EF-9EA8ADEC2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0012" y="-544965"/>
                <a:ext cx="7921215" cy="4272681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859A38-A8B3-4322-88BF-700E12ED4D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26"/>
              <a:stretch/>
            </p:blipFill>
            <p:spPr>
              <a:xfrm>
                <a:off x="1586201" y="3602621"/>
                <a:ext cx="7921215" cy="3058337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8DF620A-949D-4E3C-92FD-608C31C78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3598" y="6506446"/>
                <a:ext cx="7921215" cy="3723935"/>
              </a:xfrm>
              <a:prstGeom prst="rect">
                <a:avLst/>
              </a:prstGeom>
            </p:spPr>
          </p:pic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E48D0E4-BAC7-4578-BF70-72309D7E6256}"/>
                </a:ext>
              </a:extLst>
            </p:cNvPr>
            <p:cNvSpPr/>
            <p:nvPr/>
          </p:nvSpPr>
          <p:spPr>
            <a:xfrm>
              <a:off x="4124960" y="92910"/>
              <a:ext cx="955040" cy="3149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B22D86A-BB0F-4949-89FB-5B308E9B40A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flipH="1">
              <a:off x="2077672" y="250390"/>
              <a:ext cx="2047288" cy="3784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F109B3-20D2-44B0-A327-CDC22000996F}"/>
                </a:ext>
              </a:extLst>
            </p:cNvPr>
            <p:cNvSpPr txBox="1"/>
            <p:nvPr/>
          </p:nvSpPr>
          <p:spPr>
            <a:xfrm>
              <a:off x="-8797" y="628828"/>
              <a:ext cx="41729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?</a:t>
              </a:r>
              <a:r>
                <a:rPr lang="en-US" altLang="ko-KR" sz="1400" dirty="0" err="1"/>
                <a:t>gath_no</a:t>
              </a:r>
              <a:r>
                <a:rPr lang="en-US" altLang="ko-KR" sz="1400" dirty="0"/>
                <a:t>=G001 </a:t>
              </a:r>
              <a:r>
                <a:rPr lang="ko-KR" altLang="en-US" sz="1400" dirty="0"/>
                <a:t>을 이용해서 모임을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에서 조회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7C3AEEC-4A0C-4968-9A14-DAAE3E600690}"/>
                </a:ext>
              </a:extLst>
            </p:cNvPr>
            <p:cNvSpPr/>
            <p:nvPr/>
          </p:nvSpPr>
          <p:spPr>
            <a:xfrm>
              <a:off x="3416180" y="1218313"/>
              <a:ext cx="1226940" cy="3149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F2EC234-FE0D-4381-B01D-59D0F056756C}"/>
                </a:ext>
              </a:extLst>
            </p:cNvPr>
            <p:cNvCxnSpPr>
              <a:cxnSpLocks/>
              <a:stCxn id="21" idx="2"/>
              <a:endCxn id="25" idx="3"/>
            </p:cNvCxnSpPr>
            <p:nvPr/>
          </p:nvCxnSpPr>
          <p:spPr>
            <a:xfrm flipH="1">
              <a:off x="2117295" y="1375793"/>
              <a:ext cx="1298885" cy="399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4BB5E-4C4D-4386-8A66-D1082647E67E}"/>
                </a:ext>
              </a:extLst>
            </p:cNvPr>
            <p:cNvSpPr txBox="1"/>
            <p:nvPr/>
          </p:nvSpPr>
          <p:spPr>
            <a:xfrm>
              <a:off x="89176" y="1261860"/>
              <a:ext cx="2028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홈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게시판을 서로 연결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B5E1DDE-FFA2-4FEA-A7EC-71BA5FDCCF57}"/>
                </a:ext>
              </a:extLst>
            </p:cNvPr>
            <p:cNvSpPr/>
            <p:nvPr/>
          </p:nvSpPr>
          <p:spPr>
            <a:xfrm>
              <a:off x="4277360" y="1770026"/>
              <a:ext cx="3248936" cy="109281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1F56ADD-A082-42D8-9B88-6429CABAC444}"/>
                </a:ext>
              </a:extLst>
            </p:cNvPr>
            <p:cNvSpPr/>
            <p:nvPr/>
          </p:nvSpPr>
          <p:spPr>
            <a:xfrm>
              <a:off x="4643120" y="1392087"/>
              <a:ext cx="3843258" cy="2937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CE501BD-ECE4-485A-817A-5E9BDB6FD46D}"/>
                </a:ext>
              </a:extLst>
            </p:cNvPr>
            <p:cNvCxnSpPr>
              <a:cxnSpLocks/>
              <a:stCxn id="39" idx="6"/>
              <a:endCxn id="43" idx="2"/>
            </p:cNvCxnSpPr>
            <p:nvPr/>
          </p:nvCxnSpPr>
          <p:spPr>
            <a:xfrm flipV="1">
              <a:off x="8486378" y="940517"/>
              <a:ext cx="1296305" cy="5984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20A517-7823-431B-82E8-F5A5E30BB1D8}"/>
                </a:ext>
              </a:extLst>
            </p:cNvPr>
            <p:cNvSpPr txBox="1"/>
            <p:nvPr/>
          </p:nvSpPr>
          <p:spPr>
            <a:xfrm>
              <a:off x="7526296" y="632740"/>
              <a:ext cx="4512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G001</a:t>
              </a:r>
              <a:r>
                <a:rPr lang="ko-KR" altLang="en-US" sz="1400" dirty="0"/>
                <a:t>모임의 회원이 아니라면 가입하기 버튼을 보여줌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AEC659-7EC4-47C0-A8C9-73574F167713}"/>
                </a:ext>
              </a:extLst>
            </p:cNvPr>
            <p:cNvSpPr txBox="1"/>
            <p:nvPr/>
          </p:nvSpPr>
          <p:spPr>
            <a:xfrm>
              <a:off x="8628521" y="2219450"/>
              <a:ext cx="3410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DB</a:t>
              </a:r>
              <a:r>
                <a:rPr lang="ko-KR" altLang="en-US" sz="1400" dirty="0"/>
                <a:t>에서 조회한 홈 화면의 사진 </a:t>
              </a:r>
              <a:r>
                <a:rPr lang="en-US" altLang="ko-KR" sz="1400" dirty="0" err="1"/>
                <a:t>Caroucel</a:t>
              </a:r>
              <a:endParaRPr lang="ko-KR" altLang="en-US" sz="14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6D398DD-9C36-4499-8172-464577BF2B60}"/>
                </a:ext>
              </a:extLst>
            </p:cNvPr>
            <p:cNvCxnSpPr>
              <a:cxnSpLocks/>
              <a:stCxn id="28" idx="6"/>
              <a:endCxn id="48" idx="1"/>
            </p:cNvCxnSpPr>
            <p:nvPr/>
          </p:nvCxnSpPr>
          <p:spPr>
            <a:xfrm>
              <a:off x="7526296" y="2316434"/>
              <a:ext cx="1102225" cy="569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838552C-9B4F-4C55-A29E-20132ACCDBDE}"/>
                </a:ext>
              </a:extLst>
            </p:cNvPr>
            <p:cNvSpPr/>
            <p:nvPr/>
          </p:nvSpPr>
          <p:spPr>
            <a:xfrm>
              <a:off x="4277360" y="2933820"/>
              <a:ext cx="3139440" cy="125166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839C8A6-22CB-4B69-8DB2-743DF79826C0}"/>
                </a:ext>
              </a:extLst>
            </p:cNvPr>
            <p:cNvCxnSpPr>
              <a:cxnSpLocks/>
              <a:stCxn id="53" idx="6"/>
              <a:endCxn id="57" idx="1"/>
            </p:cNvCxnSpPr>
            <p:nvPr/>
          </p:nvCxnSpPr>
          <p:spPr>
            <a:xfrm>
              <a:off x="7416800" y="3559652"/>
              <a:ext cx="1455561" cy="1309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5C5B37-7EA4-41E7-B37F-1784544E9B7B}"/>
                </a:ext>
              </a:extLst>
            </p:cNvPr>
            <p:cNvSpPr txBox="1"/>
            <p:nvPr/>
          </p:nvSpPr>
          <p:spPr>
            <a:xfrm>
              <a:off x="8872361" y="3429000"/>
              <a:ext cx="3055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DB</a:t>
              </a:r>
              <a:r>
                <a:rPr lang="ko-KR" altLang="en-US" sz="1400" dirty="0"/>
                <a:t>에서 조회한 최신 게시물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제목을 클릭하면 그 게시물로 이동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4386BCE-6E08-4692-A7AC-F971315A744E}"/>
                </a:ext>
              </a:extLst>
            </p:cNvPr>
            <p:cNvSpPr/>
            <p:nvPr/>
          </p:nvSpPr>
          <p:spPr>
            <a:xfrm>
              <a:off x="4164140" y="4415326"/>
              <a:ext cx="3576320" cy="125166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7CF2514-6414-4E3E-BBF2-DD37400B93C1}"/>
                </a:ext>
              </a:extLst>
            </p:cNvPr>
            <p:cNvCxnSpPr>
              <a:cxnSpLocks/>
              <a:stCxn id="66" idx="2"/>
              <a:endCxn id="72" idx="3"/>
            </p:cNvCxnSpPr>
            <p:nvPr/>
          </p:nvCxnSpPr>
          <p:spPr>
            <a:xfrm flipH="1">
              <a:off x="3184346" y="5041158"/>
              <a:ext cx="9797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017FAC-7049-4370-B25E-18F41804E928}"/>
                </a:ext>
              </a:extLst>
            </p:cNvPr>
            <p:cNvSpPr txBox="1"/>
            <p:nvPr/>
          </p:nvSpPr>
          <p:spPr>
            <a:xfrm>
              <a:off x="128867" y="4779548"/>
              <a:ext cx="3055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DB</a:t>
              </a:r>
              <a:r>
                <a:rPr lang="ko-KR" altLang="en-US" sz="1400" dirty="0"/>
                <a:t>에서 조회한 게시물의 최근 사진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사진을 클릭하면 그 게시물로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3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C280F5AA-7E08-42EC-905A-C94A8EECAAE5}"/>
              </a:ext>
            </a:extLst>
          </p:cNvPr>
          <p:cNvGrpSpPr/>
          <p:nvPr/>
        </p:nvGrpSpPr>
        <p:grpSpPr>
          <a:xfrm>
            <a:off x="28998" y="21632"/>
            <a:ext cx="11614510" cy="6719528"/>
            <a:chOff x="28998" y="21632"/>
            <a:chExt cx="11614510" cy="671952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345DC5B-1285-4AA1-AF69-BA88DBD367CE}"/>
                </a:ext>
              </a:extLst>
            </p:cNvPr>
            <p:cNvGrpSpPr/>
            <p:nvPr/>
          </p:nvGrpSpPr>
          <p:grpSpPr>
            <a:xfrm>
              <a:off x="3088639" y="116840"/>
              <a:ext cx="5373149" cy="6624320"/>
              <a:chOff x="6061484" y="124277"/>
              <a:chExt cx="4939394" cy="6089563"/>
            </a:xfrm>
          </p:grpSpPr>
          <p:pic>
            <p:nvPicPr>
              <p:cNvPr id="8" name="그림 7" descr="실내, 컴퓨터, 노트북, 테이블이(가) 표시된 사진&#10;&#10;자동 생성된 설명">
                <a:extLst>
                  <a:ext uri="{FF2B5EF4-FFF2-40B4-BE49-F238E27FC236}">
                    <a16:creationId xmlns:a16="http://schemas.microsoft.com/office/drawing/2014/main" id="{DC1AB5BE-F4A2-4E85-896B-9BFBF2CEB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1484" y="2433065"/>
                <a:ext cx="4904879" cy="2308788"/>
              </a:xfrm>
              <a:prstGeom prst="rect">
                <a:avLst/>
              </a:prstGeom>
            </p:spPr>
          </p:pic>
          <p:pic>
            <p:nvPicPr>
              <p:cNvPr id="10" name="그림 9" descr="스크린샷, 모니터, 화면, 검은색이(가) 표시된 사진&#10;&#10;자동 생성된 설명">
                <a:extLst>
                  <a:ext uri="{FF2B5EF4-FFF2-40B4-BE49-F238E27FC236}">
                    <a16:creationId xmlns:a16="http://schemas.microsoft.com/office/drawing/2014/main" id="{474665AA-7155-4920-90E4-DF44C98B71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4" b="-1"/>
              <a:stretch/>
            </p:blipFill>
            <p:spPr>
              <a:xfrm>
                <a:off x="6061484" y="3931919"/>
                <a:ext cx="4904879" cy="228192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5DB8285-FFFF-4660-9C06-1FB2A07CF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999" y="124277"/>
                <a:ext cx="4904879" cy="2308788"/>
              </a:xfrm>
              <a:prstGeom prst="rect">
                <a:avLst/>
              </a:prstGeom>
            </p:spPr>
          </p:pic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F5AFBD8-6B29-41AC-96EC-C4B4E7F2AED0}"/>
                </a:ext>
              </a:extLst>
            </p:cNvPr>
            <p:cNvSpPr/>
            <p:nvPr/>
          </p:nvSpPr>
          <p:spPr>
            <a:xfrm>
              <a:off x="3850640" y="2949060"/>
              <a:ext cx="1168400" cy="3478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04C6B8F-B205-4E6C-9916-76D97A80A73C}"/>
                </a:ext>
              </a:extLst>
            </p:cNvPr>
            <p:cNvCxnSpPr>
              <a:cxnSpLocks/>
              <a:stCxn id="11" idx="2"/>
              <a:endCxn id="15" idx="3"/>
            </p:cNvCxnSpPr>
            <p:nvPr/>
          </p:nvCxnSpPr>
          <p:spPr>
            <a:xfrm flipH="1" flipV="1">
              <a:off x="2784582" y="3102949"/>
              <a:ext cx="1066058" cy="200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6C1AAF-41C5-49EC-A35B-77D935EC46F8}"/>
                </a:ext>
              </a:extLst>
            </p:cNvPr>
            <p:cNvSpPr txBox="1"/>
            <p:nvPr/>
          </p:nvSpPr>
          <p:spPr>
            <a:xfrm>
              <a:off x="679519" y="2949060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게시판의 카테고리 선택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E2CEC41-2EAE-42FD-B21B-BCB01D4FC027}"/>
                </a:ext>
              </a:extLst>
            </p:cNvPr>
            <p:cNvSpPr/>
            <p:nvPr/>
          </p:nvSpPr>
          <p:spPr>
            <a:xfrm>
              <a:off x="2913621" y="21632"/>
              <a:ext cx="1168400" cy="3478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64CD1DC-AA1D-4D04-AD51-430FE8B5FBDD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flipH="1">
              <a:off x="1541567" y="195562"/>
              <a:ext cx="1372054" cy="630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DCC9DC-6CF2-4D6C-A793-046E153197C5}"/>
                </a:ext>
              </a:extLst>
            </p:cNvPr>
            <p:cNvSpPr txBox="1"/>
            <p:nvPr/>
          </p:nvSpPr>
          <p:spPr>
            <a:xfrm>
              <a:off x="489035" y="826442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다모임의 메인으로 이동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89FD9F-3930-47EF-A8FE-5299EFC69365}"/>
                </a:ext>
              </a:extLst>
            </p:cNvPr>
            <p:cNvSpPr/>
            <p:nvPr/>
          </p:nvSpPr>
          <p:spPr>
            <a:xfrm>
              <a:off x="4003040" y="3256837"/>
              <a:ext cx="3332480" cy="188307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4E6878C-FC15-4C1C-8D4C-BB6CE1C979AB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7335520" y="3102950"/>
              <a:ext cx="1656080" cy="10954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3D114C-5F52-4C38-A9C0-6D95B8016638}"/>
                </a:ext>
              </a:extLst>
            </p:cNvPr>
            <p:cNvSpPr txBox="1"/>
            <p:nvPr/>
          </p:nvSpPr>
          <p:spPr>
            <a:xfrm>
              <a:off x="8991600" y="2949059"/>
              <a:ext cx="2589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DB</a:t>
              </a:r>
              <a:r>
                <a:rPr lang="ko-KR" altLang="en-US" sz="1400" dirty="0"/>
                <a:t>에서 조회한 게시물</a:t>
              </a:r>
              <a:endParaRPr lang="en-US" altLang="ko-KR" sz="1400" dirty="0"/>
            </a:p>
            <a:p>
              <a:r>
                <a:rPr lang="ko-KR" altLang="en-US" sz="1400" dirty="0"/>
                <a:t>제목 옆에 댓글 개수를 보여줌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ECA635E-CA0C-4404-810A-0649697DFAAC}"/>
                </a:ext>
              </a:extLst>
            </p:cNvPr>
            <p:cNvSpPr/>
            <p:nvPr/>
          </p:nvSpPr>
          <p:spPr>
            <a:xfrm>
              <a:off x="6751375" y="5099827"/>
              <a:ext cx="949162" cy="3478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7248138-4208-46F0-B4E4-2D0576676437}"/>
                </a:ext>
              </a:extLst>
            </p:cNvPr>
            <p:cNvCxnSpPr>
              <a:cxnSpLocks/>
              <a:stCxn id="28" idx="6"/>
              <a:endCxn id="32" idx="1"/>
            </p:cNvCxnSpPr>
            <p:nvPr/>
          </p:nvCxnSpPr>
          <p:spPr>
            <a:xfrm flipV="1">
              <a:off x="7700537" y="5099827"/>
              <a:ext cx="877708" cy="1739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32DE83-B8B7-47AD-A5C4-32DE9E3D4E62}"/>
                </a:ext>
              </a:extLst>
            </p:cNvPr>
            <p:cNvSpPr txBox="1"/>
            <p:nvPr/>
          </p:nvSpPr>
          <p:spPr>
            <a:xfrm>
              <a:off x="8578245" y="4945938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글작성화면으로 넘어가기 위한 버튼</a:t>
              </a:r>
              <a:endParaRPr lang="en-US" altLang="ko-KR" sz="14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826279-0307-4145-AAFD-B5A58DA12969}"/>
                </a:ext>
              </a:extLst>
            </p:cNvPr>
            <p:cNvSpPr/>
            <p:nvPr/>
          </p:nvSpPr>
          <p:spPr>
            <a:xfrm>
              <a:off x="5019040" y="5261313"/>
              <a:ext cx="1322292" cy="2371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87B9140-948A-4E35-B16F-F1BFBA74C02D}"/>
                </a:ext>
              </a:extLst>
            </p:cNvPr>
            <p:cNvCxnSpPr>
              <a:cxnSpLocks/>
              <a:stCxn id="35" idx="2"/>
              <a:endCxn id="39" idx="2"/>
            </p:cNvCxnSpPr>
            <p:nvPr/>
          </p:nvCxnSpPr>
          <p:spPr>
            <a:xfrm flipH="1" flipV="1">
              <a:off x="2037946" y="4647484"/>
              <a:ext cx="2981094" cy="7324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621B8-06D3-476F-9B4D-C9CA45F39247}"/>
                </a:ext>
              </a:extLst>
            </p:cNvPr>
            <p:cNvSpPr txBox="1"/>
            <p:nvPr/>
          </p:nvSpPr>
          <p:spPr>
            <a:xfrm>
              <a:off x="28998" y="3693377"/>
              <a:ext cx="401789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게시글의 </a:t>
              </a:r>
              <a:r>
                <a:rPr lang="ko-KR" altLang="en-US" sz="1400" dirty="0" err="1"/>
                <a:t>페이징처리</a:t>
              </a:r>
              <a:endParaRPr lang="en-US" altLang="ko-KR" sz="1400" dirty="0"/>
            </a:p>
            <a:p>
              <a:r>
                <a:rPr lang="ko-KR" altLang="en-US" sz="1400" dirty="0"/>
                <a:t>한 페이지에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개씩 출력</a:t>
              </a:r>
              <a:endParaRPr lang="en-US" altLang="ko-KR" sz="1400" dirty="0"/>
            </a:p>
            <a:p>
              <a:r>
                <a:rPr lang="en-US" altLang="ko-KR" sz="1400" dirty="0"/>
                <a:t>5</a:t>
              </a:r>
              <a:r>
                <a:rPr lang="ko-KR" altLang="en-US" sz="1400" dirty="0"/>
                <a:t>페이지 이상일 때 </a:t>
              </a:r>
              <a:r>
                <a:rPr lang="en-US" altLang="ko-KR" sz="1400" dirty="0"/>
                <a:t>previous, next </a:t>
              </a:r>
              <a:r>
                <a:rPr lang="ko-KR" altLang="en-US" sz="1400" dirty="0"/>
                <a:t>버튼 보여줌</a:t>
              </a:r>
              <a:endParaRPr lang="en-US" altLang="ko-KR" sz="1400" dirty="0"/>
            </a:p>
            <a:p>
              <a:r>
                <a:rPr lang="ko-KR" altLang="en-US" sz="1400" dirty="0"/>
                <a:t>현재 페이지에 해당하는 숫자에 </a:t>
              </a:r>
              <a:r>
                <a:rPr lang="en-US" altLang="ko-KR" sz="1400" dirty="0"/>
                <a:t>active</a:t>
              </a:r>
              <a:r>
                <a:rPr lang="ko-KR" altLang="en-US" sz="1400" dirty="0"/>
                <a:t>속성 추가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858CDFB-75DE-4E5E-97C6-976D0C54C9A0}"/>
                </a:ext>
              </a:extLst>
            </p:cNvPr>
            <p:cNvSpPr/>
            <p:nvPr/>
          </p:nvSpPr>
          <p:spPr>
            <a:xfrm>
              <a:off x="4773708" y="5494715"/>
              <a:ext cx="1718532" cy="2371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ED64153-CAD8-409F-962A-79CAFD7C1D04}"/>
                </a:ext>
              </a:extLst>
            </p:cNvPr>
            <p:cNvCxnSpPr>
              <a:cxnSpLocks/>
              <a:stCxn id="42" idx="2"/>
              <a:endCxn id="46" idx="3"/>
            </p:cNvCxnSpPr>
            <p:nvPr/>
          </p:nvCxnSpPr>
          <p:spPr>
            <a:xfrm flipH="1">
              <a:off x="3838054" y="5613295"/>
              <a:ext cx="935654" cy="424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400A89-7211-456C-9FAF-1214BDC0A836}"/>
                </a:ext>
              </a:extLst>
            </p:cNvPr>
            <p:cNvSpPr txBox="1"/>
            <p:nvPr/>
          </p:nvSpPr>
          <p:spPr>
            <a:xfrm>
              <a:off x="28998" y="5501870"/>
              <a:ext cx="3809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게시물을 제목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내용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날짜별로 선택해서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8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F3E55CCA-1854-4E46-B2E6-F04C6AEAC809}"/>
              </a:ext>
            </a:extLst>
          </p:cNvPr>
          <p:cNvGrpSpPr/>
          <p:nvPr/>
        </p:nvGrpSpPr>
        <p:grpSpPr>
          <a:xfrm>
            <a:off x="394862" y="195562"/>
            <a:ext cx="10607247" cy="6089563"/>
            <a:chOff x="394862" y="195562"/>
            <a:chExt cx="10607247" cy="608956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7EF05C3-CA0C-4CFE-865F-79BF2C46A464}"/>
                </a:ext>
              </a:extLst>
            </p:cNvPr>
            <p:cNvGrpSpPr/>
            <p:nvPr/>
          </p:nvGrpSpPr>
          <p:grpSpPr>
            <a:xfrm>
              <a:off x="3646630" y="195562"/>
              <a:ext cx="4939394" cy="6089563"/>
              <a:chOff x="159497" y="107097"/>
              <a:chExt cx="4939394" cy="608956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B3A6B16-E38A-4988-BAD4-C13753EF32D0}"/>
                  </a:ext>
                </a:extLst>
              </p:cNvPr>
              <p:cNvGrpSpPr/>
              <p:nvPr/>
            </p:nvGrpSpPr>
            <p:grpSpPr>
              <a:xfrm>
                <a:off x="159497" y="107097"/>
                <a:ext cx="4939394" cy="6089563"/>
                <a:chOff x="6061484" y="124277"/>
                <a:chExt cx="4939394" cy="6089563"/>
              </a:xfrm>
            </p:grpSpPr>
            <p:pic>
              <p:nvPicPr>
                <p:cNvPr id="7" name="그림 6" descr="실내, 컴퓨터, 노트북, 테이블이(가) 표시된 사진&#10;&#10;자동 생성된 설명">
                  <a:extLst>
                    <a:ext uri="{FF2B5EF4-FFF2-40B4-BE49-F238E27FC236}">
                      <a16:creationId xmlns:a16="http://schemas.microsoft.com/office/drawing/2014/main" id="{81D1E52B-A3F3-4862-9ED5-6D9BB98D1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1484" y="2433065"/>
                  <a:ext cx="4904879" cy="2308788"/>
                </a:xfrm>
                <a:prstGeom prst="rect">
                  <a:avLst/>
                </a:prstGeom>
              </p:spPr>
            </p:pic>
            <p:pic>
              <p:nvPicPr>
                <p:cNvPr id="8" name="그림 7" descr="스크린샷, 모니터, 화면, 검은색이(가) 표시된 사진&#10;&#10;자동 생성된 설명">
                  <a:extLst>
                    <a:ext uri="{FF2B5EF4-FFF2-40B4-BE49-F238E27FC236}">
                      <a16:creationId xmlns:a16="http://schemas.microsoft.com/office/drawing/2014/main" id="{A2FDBA3B-E473-45A7-9611-B5721495E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64" b="-1"/>
                <a:stretch/>
              </p:blipFill>
              <p:spPr>
                <a:xfrm>
                  <a:off x="6061484" y="3931919"/>
                  <a:ext cx="4904879" cy="2281921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91E75D17-C63D-454B-A10B-603B20E69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5999" y="124277"/>
                  <a:ext cx="4904879" cy="230878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9AA0546-8700-4F75-9533-077FFD82E456}"/>
                  </a:ext>
                </a:extLst>
              </p:cNvPr>
              <p:cNvGrpSpPr/>
              <p:nvPr/>
            </p:nvGrpSpPr>
            <p:grpSpPr>
              <a:xfrm>
                <a:off x="159497" y="2542528"/>
                <a:ext cx="4892943" cy="3594112"/>
                <a:chOff x="5547360" y="1275971"/>
                <a:chExt cx="5071474" cy="3725252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E6D4F3AD-0103-415B-B402-DBF5BD394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47360" y="1275971"/>
                  <a:ext cx="5071474" cy="2442019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ADA320AA-5112-4E0E-99AA-26D673637A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50908" y="3151879"/>
                  <a:ext cx="5066292" cy="1849344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CA9922-D5C7-4F1E-BC59-2B4B41D023BB}"/>
                </a:ext>
              </a:extLst>
            </p:cNvPr>
            <p:cNvSpPr/>
            <p:nvPr/>
          </p:nvSpPr>
          <p:spPr>
            <a:xfrm>
              <a:off x="4417301" y="2591215"/>
              <a:ext cx="1168400" cy="3478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CC33C0E-98AD-475F-A02F-75584D48F68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 flipV="1">
              <a:off x="1541567" y="1134219"/>
              <a:ext cx="2875734" cy="16309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E49F7B4-BC3B-4006-9981-BBB1B721FFF8}"/>
                </a:ext>
              </a:extLst>
            </p:cNvPr>
            <p:cNvSpPr/>
            <p:nvPr/>
          </p:nvSpPr>
          <p:spPr>
            <a:xfrm>
              <a:off x="6896341" y="4970234"/>
              <a:ext cx="1168400" cy="3478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E8C707B-12DD-4B1C-8786-D999AF3FFE3C}"/>
                </a:ext>
              </a:extLst>
            </p:cNvPr>
            <p:cNvCxnSpPr>
              <a:cxnSpLocks/>
              <a:stCxn id="30" idx="6"/>
              <a:endCxn id="36" idx="1"/>
            </p:cNvCxnSpPr>
            <p:nvPr/>
          </p:nvCxnSpPr>
          <p:spPr>
            <a:xfrm flipV="1">
              <a:off x="8064741" y="5029592"/>
              <a:ext cx="957339" cy="1145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E4B0FA-E714-490E-8BD6-6B3FA12B67E8}"/>
                </a:ext>
              </a:extLst>
            </p:cNvPr>
            <p:cNvSpPr txBox="1"/>
            <p:nvPr/>
          </p:nvSpPr>
          <p:spPr>
            <a:xfrm>
              <a:off x="489035" y="826442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게시글의 카테고리 선택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BD137-733E-40AB-AB2E-31C21783B3D8}"/>
                </a:ext>
              </a:extLst>
            </p:cNvPr>
            <p:cNvSpPr txBox="1"/>
            <p:nvPr/>
          </p:nvSpPr>
          <p:spPr>
            <a:xfrm>
              <a:off x="9022080" y="4875703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작성 </a:t>
              </a:r>
              <a:r>
                <a:rPr lang="en-US" altLang="ko-KR" sz="1400" dirty="0"/>
                <a:t>or </a:t>
              </a:r>
              <a:r>
                <a:rPr lang="ko-KR" altLang="en-US" sz="1400" dirty="0"/>
                <a:t>수정완료 버튼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1408DBD-BFF5-4A23-A3B5-3B98BB69E033}"/>
                </a:ext>
              </a:extLst>
            </p:cNvPr>
            <p:cNvSpPr/>
            <p:nvPr/>
          </p:nvSpPr>
          <p:spPr>
            <a:xfrm>
              <a:off x="4518900" y="2939075"/>
              <a:ext cx="3075269" cy="231172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256BC5C-06B9-40BA-88E0-76A2475D6599}"/>
                </a:ext>
              </a:extLst>
            </p:cNvPr>
            <p:cNvCxnSpPr>
              <a:cxnSpLocks/>
              <a:stCxn id="38" idx="2"/>
              <a:endCxn id="42" idx="2"/>
            </p:cNvCxnSpPr>
            <p:nvPr/>
          </p:nvCxnSpPr>
          <p:spPr>
            <a:xfrm flipH="1" flipV="1">
              <a:off x="2127131" y="3603004"/>
              <a:ext cx="2391769" cy="4919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138138-51A8-41A3-8966-09AE6ACF41F3}"/>
                </a:ext>
              </a:extLst>
            </p:cNvPr>
            <p:cNvSpPr txBox="1"/>
            <p:nvPr/>
          </p:nvSpPr>
          <p:spPr>
            <a:xfrm>
              <a:off x="394862" y="2864340"/>
              <a:ext cx="34645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Summer Note API</a:t>
              </a:r>
              <a:r>
                <a:rPr lang="ko-KR" altLang="en-US" sz="1400" dirty="0"/>
                <a:t>를 이용한 글 작성하기</a:t>
              </a:r>
              <a:endParaRPr lang="en-US" altLang="ko-KR" sz="1400" dirty="0"/>
            </a:p>
            <a:p>
              <a:r>
                <a:rPr lang="en-US" altLang="ko-KR" sz="1400" dirty="0"/>
                <a:t>HTML</a:t>
              </a:r>
              <a:r>
                <a:rPr lang="ko-KR" altLang="en-US" sz="1400" dirty="0"/>
                <a:t>형태로 작성되어 </a:t>
              </a:r>
              <a:endParaRPr lang="en-US" altLang="ko-KR" sz="1400" dirty="0"/>
            </a:p>
            <a:p>
              <a:r>
                <a:rPr lang="en-US" altLang="ko-KR" sz="1400" dirty="0"/>
                <a:t>HTML</a:t>
              </a:r>
              <a:r>
                <a:rPr lang="ko-KR" altLang="en-US" sz="1400" dirty="0"/>
                <a:t>형태의 태그들 모두 </a:t>
              </a:r>
              <a:r>
                <a:rPr lang="ko-KR" altLang="en-US" sz="1400" dirty="0" err="1"/>
                <a:t>사용가능하다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400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709505AB-9BD5-44EB-A1AC-14BD90AD3D61}"/>
              </a:ext>
            </a:extLst>
          </p:cNvPr>
          <p:cNvGrpSpPr/>
          <p:nvPr/>
        </p:nvGrpSpPr>
        <p:grpSpPr>
          <a:xfrm>
            <a:off x="218660" y="152400"/>
            <a:ext cx="11648219" cy="6624320"/>
            <a:chOff x="218660" y="152400"/>
            <a:chExt cx="11648219" cy="662432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68E132-DD77-446B-9FD7-E7769E4865BA}"/>
                </a:ext>
              </a:extLst>
            </p:cNvPr>
            <p:cNvGrpSpPr/>
            <p:nvPr/>
          </p:nvGrpSpPr>
          <p:grpSpPr>
            <a:xfrm>
              <a:off x="3626303" y="152400"/>
              <a:ext cx="4939394" cy="6624320"/>
              <a:chOff x="159497" y="107097"/>
              <a:chExt cx="4939394" cy="695316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7911336-CA73-480B-B244-F500AD1AD399}"/>
                  </a:ext>
                </a:extLst>
              </p:cNvPr>
              <p:cNvGrpSpPr/>
              <p:nvPr/>
            </p:nvGrpSpPr>
            <p:grpSpPr>
              <a:xfrm>
                <a:off x="159497" y="970697"/>
                <a:ext cx="4939394" cy="6089563"/>
                <a:chOff x="159497" y="107097"/>
                <a:chExt cx="4939394" cy="6089563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0D025BA-7811-4D16-859F-C4A80B9AE5C2}"/>
                    </a:ext>
                  </a:extLst>
                </p:cNvPr>
                <p:cNvGrpSpPr/>
                <p:nvPr/>
              </p:nvGrpSpPr>
              <p:grpSpPr>
                <a:xfrm>
                  <a:off x="159497" y="107097"/>
                  <a:ext cx="4939394" cy="6089563"/>
                  <a:chOff x="6061484" y="124277"/>
                  <a:chExt cx="4939394" cy="6089563"/>
                </a:xfrm>
              </p:grpSpPr>
              <p:pic>
                <p:nvPicPr>
                  <p:cNvPr id="21" name="그림 20" descr="실내, 컴퓨터, 노트북, 테이블이(가) 표시된 사진&#10;&#10;자동 생성된 설명">
                    <a:extLst>
                      <a:ext uri="{FF2B5EF4-FFF2-40B4-BE49-F238E27FC236}">
                        <a16:creationId xmlns:a16="http://schemas.microsoft.com/office/drawing/2014/main" id="{C121D4D5-A6C2-474A-BED5-A35E6CF5F7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1484" y="2433065"/>
                    <a:ext cx="4904879" cy="2308788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 descr="스크린샷, 모니터, 화면, 검은색이(가) 표시된 사진&#10;&#10;자동 생성된 설명">
                    <a:extLst>
                      <a:ext uri="{FF2B5EF4-FFF2-40B4-BE49-F238E27FC236}">
                        <a16:creationId xmlns:a16="http://schemas.microsoft.com/office/drawing/2014/main" id="{E5035514-38E8-4B66-9BA3-AFD17A1635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64" b="-1"/>
                  <a:stretch/>
                </p:blipFill>
                <p:spPr>
                  <a:xfrm>
                    <a:off x="6061484" y="3931919"/>
                    <a:ext cx="4904879" cy="2281921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EA3EB50F-747E-4282-9C97-12B571AE3D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5999" y="124277"/>
                    <a:ext cx="4904879" cy="23087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6EB965BC-F74C-4ACD-9010-764B03687376}"/>
                    </a:ext>
                  </a:extLst>
                </p:cNvPr>
                <p:cNvGrpSpPr/>
                <p:nvPr/>
              </p:nvGrpSpPr>
              <p:grpSpPr>
                <a:xfrm>
                  <a:off x="159497" y="2542528"/>
                  <a:ext cx="4892943" cy="3594112"/>
                  <a:chOff x="5547360" y="1275971"/>
                  <a:chExt cx="5071474" cy="3725252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9732E02D-5E2B-4CCD-A487-CB62ECA2F7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547360" y="1275971"/>
                    <a:ext cx="5071474" cy="2442019"/>
                  </a:xfrm>
                  <a:prstGeom prst="rect">
                    <a:avLst/>
                  </a:prstGeom>
                </p:spPr>
              </p:pic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0BA4EC7A-E4C6-4F79-A9A6-66C38A1373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550908" y="3151879"/>
                    <a:ext cx="5066292" cy="184934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7EF05C3-CA0C-4CFE-865F-79BF2C46A464}"/>
                  </a:ext>
                </a:extLst>
              </p:cNvPr>
              <p:cNvGrpSpPr/>
              <p:nvPr/>
            </p:nvGrpSpPr>
            <p:grpSpPr>
              <a:xfrm>
                <a:off x="159497" y="107097"/>
                <a:ext cx="4939394" cy="6089563"/>
                <a:chOff x="159497" y="107097"/>
                <a:chExt cx="4939394" cy="6089563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1B3A6B16-E38A-4988-BAD4-C13753EF32D0}"/>
                    </a:ext>
                  </a:extLst>
                </p:cNvPr>
                <p:cNvGrpSpPr/>
                <p:nvPr/>
              </p:nvGrpSpPr>
              <p:grpSpPr>
                <a:xfrm>
                  <a:off x="159497" y="107097"/>
                  <a:ext cx="4939394" cy="6089563"/>
                  <a:chOff x="6061484" y="124277"/>
                  <a:chExt cx="4939394" cy="6089563"/>
                </a:xfrm>
              </p:grpSpPr>
              <p:pic>
                <p:nvPicPr>
                  <p:cNvPr id="7" name="그림 6" descr="실내, 컴퓨터, 노트북, 테이블이(가) 표시된 사진&#10;&#10;자동 생성된 설명">
                    <a:extLst>
                      <a:ext uri="{FF2B5EF4-FFF2-40B4-BE49-F238E27FC236}">
                        <a16:creationId xmlns:a16="http://schemas.microsoft.com/office/drawing/2014/main" id="{81D1E52B-A3F3-4862-9ED5-6D9BB98D17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1484" y="2433065"/>
                    <a:ext cx="4904879" cy="2308788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 descr="스크린샷, 모니터, 화면, 검은색이(가) 표시된 사진&#10;&#10;자동 생성된 설명">
                    <a:extLst>
                      <a:ext uri="{FF2B5EF4-FFF2-40B4-BE49-F238E27FC236}">
                        <a16:creationId xmlns:a16="http://schemas.microsoft.com/office/drawing/2014/main" id="{A2FDBA3B-E473-45A7-9611-B5721495EE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64" b="-1"/>
                  <a:stretch/>
                </p:blipFill>
                <p:spPr>
                  <a:xfrm>
                    <a:off x="6061484" y="3931919"/>
                    <a:ext cx="4904879" cy="2281921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91E75D17-C63D-454B-A10B-603B20E695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5999" y="124277"/>
                    <a:ext cx="4904879" cy="23087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9AA0546-8700-4F75-9533-077FFD82E456}"/>
                    </a:ext>
                  </a:extLst>
                </p:cNvPr>
                <p:cNvGrpSpPr/>
                <p:nvPr/>
              </p:nvGrpSpPr>
              <p:grpSpPr>
                <a:xfrm>
                  <a:off x="159497" y="2542528"/>
                  <a:ext cx="4892943" cy="3594112"/>
                  <a:chOff x="5547360" y="1275971"/>
                  <a:chExt cx="5071474" cy="3725252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E6D4F3AD-0103-415B-B402-DBF5BD394B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547360" y="1275971"/>
                    <a:ext cx="5071474" cy="2442019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ADA320AA-5112-4E0E-99AA-26D673637A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550908" y="3151879"/>
                    <a:ext cx="5066292" cy="184934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F317127-7671-4BB6-A162-33F9BC9C25C7}"/>
                  </a:ext>
                </a:extLst>
              </p:cNvPr>
              <p:cNvGrpSpPr/>
              <p:nvPr/>
            </p:nvGrpSpPr>
            <p:grpSpPr>
              <a:xfrm>
                <a:off x="166964" y="2444950"/>
                <a:ext cx="4892943" cy="3803664"/>
                <a:chOff x="166965" y="2322012"/>
                <a:chExt cx="4883898" cy="3787270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8D9E0A44-98EC-459C-9E5D-0ACE0F739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965" y="2322012"/>
                  <a:ext cx="4883898" cy="234768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0F49672-5C79-4D79-AB5B-E80495308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6965" y="4186732"/>
                  <a:ext cx="4883898" cy="1922550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1E8868A-A57D-4D95-9D81-2E646DDDD934}"/>
                </a:ext>
              </a:extLst>
            </p:cNvPr>
            <p:cNvSpPr/>
            <p:nvPr/>
          </p:nvSpPr>
          <p:spPr>
            <a:xfrm>
              <a:off x="7272261" y="2316216"/>
              <a:ext cx="581419" cy="34786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905D3E6-8948-432B-B739-C06B4E4BD4A8}"/>
                </a:ext>
              </a:extLst>
            </p:cNvPr>
            <p:cNvCxnSpPr>
              <a:cxnSpLocks/>
              <a:stCxn id="24" idx="6"/>
              <a:endCxn id="26" idx="1"/>
            </p:cNvCxnSpPr>
            <p:nvPr/>
          </p:nvCxnSpPr>
          <p:spPr>
            <a:xfrm flipV="1">
              <a:off x="7853680" y="2375574"/>
              <a:ext cx="1544320" cy="1145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5122BB-B363-41E5-A564-F44A1A56C1B8}"/>
                </a:ext>
              </a:extLst>
            </p:cNvPr>
            <p:cNvSpPr txBox="1"/>
            <p:nvPr/>
          </p:nvSpPr>
          <p:spPr>
            <a:xfrm>
              <a:off x="9398000" y="2221685"/>
              <a:ext cx="2284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게시글 목록으로 돌아가기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19587DF-5063-43DE-BBE3-71FCC4769413}"/>
                </a:ext>
              </a:extLst>
            </p:cNvPr>
            <p:cNvSpPr/>
            <p:nvPr/>
          </p:nvSpPr>
          <p:spPr>
            <a:xfrm>
              <a:off x="4338321" y="2255771"/>
              <a:ext cx="1412239" cy="525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CAC839D-662D-448F-B8B6-3C58CE3217B0}"/>
                </a:ext>
              </a:extLst>
            </p:cNvPr>
            <p:cNvCxnSpPr>
              <a:cxnSpLocks/>
              <a:stCxn id="27" idx="2"/>
              <a:endCxn id="31" idx="2"/>
            </p:cNvCxnSpPr>
            <p:nvPr/>
          </p:nvCxnSpPr>
          <p:spPr>
            <a:xfrm flipH="1" flipV="1">
              <a:off x="1927200" y="1693311"/>
              <a:ext cx="2411121" cy="8251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654126-6697-481B-BB17-87D6A87A3899}"/>
                </a:ext>
              </a:extLst>
            </p:cNvPr>
            <p:cNvSpPr txBox="1"/>
            <p:nvPr/>
          </p:nvSpPr>
          <p:spPr>
            <a:xfrm>
              <a:off x="304800" y="954647"/>
              <a:ext cx="32447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작성자가 본인일때만 보여지는 버튼들</a:t>
              </a:r>
              <a:endParaRPr lang="en-US" altLang="ko-KR" sz="1400" dirty="0"/>
            </a:p>
            <a:p>
              <a:r>
                <a:rPr lang="ko-KR" altLang="en-US" sz="1400" dirty="0"/>
                <a:t>게시글 수정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삭제</a:t>
              </a:r>
              <a:endParaRPr lang="en-US" altLang="ko-KR" sz="1400" dirty="0"/>
            </a:p>
            <a:p>
              <a:r>
                <a:rPr lang="ko-KR" altLang="en-US" sz="1400" dirty="0" err="1"/>
                <a:t>사진업로드</a:t>
              </a:r>
              <a:endParaRPr lang="ko-KR" altLang="en-US" sz="14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D8B2B30-2A57-478E-99C6-6E0190B4F12E}"/>
                </a:ext>
              </a:extLst>
            </p:cNvPr>
            <p:cNvSpPr/>
            <p:nvPr/>
          </p:nvSpPr>
          <p:spPr>
            <a:xfrm>
              <a:off x="4460241" y="2795153"/>
              <a:ext cx="3393439" cy="68200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537164E-7091-4538-922D-F8688883A19B}"/>
                </a:ext>
              </a:extLst>
            </p:cNvPr>
            <p:cNvCxnSpPr>
              <a:cxnSpLocks/>
              <a:stCxn id="33" idx="6"/>
              <a:endCxn id="36" idx="1"/>
            </p:cNvCxnSpPr>
            <p:nvPr/>
          </p:nvCxnSpPr>
          <p:spPr>
            <a:xfrm flipV="1">
              <a:off x="7853680" y="3032523"/>
              <a:ext cx="1595396" cy="1036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2D6F5-FECB-4DB4-A580-8F3B7B760BC4}"/>
                </a:ext>
              </a:extLst>
            </p:cNvPr>
            <p:cNvSpPr txBox="1"/>
            <p:nvPr/>
          </p:nvSpPr>
          <p:spPr>
            <a:xfrm>
              <a:off x="9449076" y="2770913"/>
              <a:ext cx="2417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게시글의 제목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작성자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내용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작성일 등 정보표시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D1F1090-E63C-4820-A434-3FEFAEAEA44F}"/>
                </a:ext>
              </a:extLst>
            </p:cNvPr>
            <p:cNvSpPr/>
            <p:nvPr/>
          </p:nvSpPr>
          <p:spPr>
            <a:xfrm>
              <a:off x="4469077" y="3423187"/>
              <a:ext cx="966800" cy="5253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AB79269-5905-49B4-BC4E-3AF16730FC32}"/>
                </a:ext>
              </a:extLst>
            </p:cNvPr>
            <p:cNvCxnSpPr>
              <a:cxnSpLocks/>
              <a:stCxn id="41" idx="2"/>
              <a:endCxn id="43" idx="2"/>
            </p:cNvCxnSpPr>
            <p:nvPr/>
          </p:nvCxnSpPr>
          <p:spPr>
            <a:xfrm flipH="1" flipV="1">
              <a:off x="1841060" y="3164467"/>
              <a:ext cx="2628017" cy="5213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A2FE8B-8A67-423F-A214-F991A3F24F30}"/>
                </a:ext>
              </a:extLst>
            </p:cNvPr>
            <p:cNvSpPr txBox="1"/>
            <p:nvPr/>
          </p:nvSpPr>
          <p:spPr>
            <a:xfrm>
              <a:off x="218660" y="2641247"/>
              <a:ext cx="32447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업로드된</a:t>
              </a:r>
              <a:r>
                <a:rPr lang="ko-KR" altLang="en-US" sz="1400" dirty="0"/>
                <a:t> 사진을 이곳에서 확인</a:t>
              </a:r>
              <a:r>
                <a:rPr lang="en-US" altLang="ko-KR" sz="1400" dirty="0"/>
                <a:t>,</a:t>
              </a:r>
            </a:p>
            <a:p>
              <a:r>
                <a:rPr lang="ko-KR" altLang="en-US" sz="1400" dirty="0"/>
                <a:t>클릭하면 원본크기로 확대되어 </a:t>
              </a:r>
              <a:r>
                <a:rPr lang="ko-KR" altLang="en-US" sz="1400" dirty="0" err="1"/>
                <a:t>보여짐</a:t>
              </a:r>
              <a:endParaRPr lang="ko-KR" altLang="en-US" sz="14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C2937E5-0736-49B7-AADB-069ACC9CD136}"/>
                </a:ext>
              </a:extLst>
            </p:cNvPr>
            <p:cNvSpPr/>
            <p:nvPr/>
          </p:nvSpPr>
          <p:spPr>
            <a:xfrm>
              <a:off x="4341373" y="4099064"/>
              <a:ext cx="2760467" cy="89626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4420055-8D7B-4044-AB17-46EFDC0C2C58}"/>
                </a:ext>
              </a:extLst>
            </p:cNvPr>
            <p:cNvCxnSpPr>
              <a:cxnSpLocks/>
              <a:stCxn id="47" idx="2"/>
              <a:endCxn id="51" idx="2"/>
            </p:cNvCxnSpPr>
            <p:nvPr/>
          </p:nvCxnSpPr>
          <p:spPr>
            <a:xfrm flipH="1" flipV="1">
              <a:off x="2197397" y="3966820"/>
              <a:ext cx="2143976" cy="5803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8B5C24-962D-471C-8BB3-748B19278CA2}"/>
                </a:ext>
              </a:extLst>
            </p:cNvPr>
            <p:cNvSpPr txBox="1"/>
            <p:nvPr/>
          </p:nvSpPr>
          <p:spPr>
            <a:xfrm>
              <a:off x="300082" y="3659043"/>
              <a:ext cx="3794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댓글 목록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작성자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내용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작성일 등 정보 표시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DB4C5BC-FC7B-4E0D-9C83-54B3BDD6DCDB}"/>
                </a:ext>
              </a:extLst>
            </p:cNvPr>
            <p:cNvSpPr/>
            <p:nvPr/>
          </p:nvSpPr>
          <p:spPr>
            <a:xfrm>
              <a:off x="7264684" y="4577792"/>
              <a:ext cx="507587" cy="23307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F1EB1D4-0965-4382-B4AC-DE318A8A60E1}"/>
                </a:ext>
              </a:extLst>
            </p:cNvPr>
            <p:cNvCxnSpPr>
              <a:cxnSpLocks/>
              <a:stCxn id="53" idx="6"/>
              <a:endCxn id="57" idx="1"/>
            </p:cNvCxnSpPr>
            <p:nvPr/>
          </p:nvCxnSpPr>
          <p:spPr>
            <a:xfrm flipV="1">
              <a:off x="7772271" y="4274551"/>
              <a:ext cx="1618858" cy="4197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6DF75D-2CDA-4CBC-A3BB-B9DB81B1EE1B}"/>
                </a:ext>
              </a:extLst>
            </p:cNvPr>
            <p:cNvSpPr txBox="1"/>
            <p:nvPr/>
          </p:nvSpPr>
          <p:spPr>
            <a:xfrm>
              <a:off x="9391129" y="4012941"/>
              <a:ext cx="1866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본인의 댓글이라면 삭제버튼 표시</a:t>
              </a:r>
              <a:endParaRPr lang="ko-KR" altLang="en-US" sz="14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17A40DC-86DD-42C0-8386-465BBA6D2FCB}"/>
                </a:ext>
              </a:extLst>
            </p:cNvPr>
            <p:cNvSpPr/>
            <p:nvPr/>
          </p:nvSpPr>
          <p:spPr>
            <a:xfrm>
              <a:off x="4404502" y="4994464"/>
              <a:ext cx="3504916" cy="41290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26F4481-80BC-46A1-883D-7B5780D742C4}"/>
                </a:ext>
              </a:extLst>
            </p:cNvPr>
            <p:cNvCxnSpPr>
              <a:cxnSpLocks/>
              <a:stCxn id="60" idx="6"/>
              <a:endCxn id="64" idx="1"/>
            </p:cNvCxnSpPr>
            <p:nvPr/>
          </p:nvCxnSpPr>
          <p:spPr>
            <a:xfrm flipV="1">
              <a:off x="7909418" y="5154575"/>
              <a:ext cx="1516225" cy="463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67114D-1699-4EF8-908F-5E5F49476AD5}"/>
                </a:ext>
              </a:extLst>
            </p:cNvPr>
            <p:cNvSpPr txBox="1"/>
            <p:nvPr/>
          </p:nvSpPr>
          <p:spPr>
            <a:xfrm>
              <a:off x="9425643" y="4785243"/>
              <a:ext cx="1866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로그인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모임가입이 </a:t>
              </a:r>
              <a:r>
                <a:rPr lang="ko-KR" altLang="en-US" sz="1400" dirty="0" err="1"/>
                <a:t>되어있다면</a:t>
              </a:r>
              <a:r>
                <a:rPr lang="ko-KR" altLang="en-US" sz="1400" dirty="0"/>
                <a:t> 댓글작성하기 버튼 활성화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1D01346-487A-42F6-8B74-77A5185BD637}"/>
                </a:ext>
              </a:extLst>
            </p:cNvPr>
            <p:cNvSpPr/>
            <p:nvPr/>
          </p:nvSpPr>
          <p:spPr>
            <a:xfrm>
              <a:off x="5830179" y="5419788"/>
              <a:ext cx="507587" cy="23307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D021806-C4D7-4C13-BF29-23C916966F80}"/>
                </a:ext>
              </a:extLst>
            </p:cNvPr>
            <p:cNvCxnSpPr>
              <a:cxnSpLocks/>
              <a:stCxn id="66" idx="2"/>
              <a:endCxn id="68" idx="3"/>
            </p:cNvCxnSpPr>
            <p:nvPr/>
          </p:nvCxnSpPr>
          <p:spPr>
            <a:xfrm flipH="1" flipV="1">
              <a:off x="2538350" y="5256941"/>
              <a:ext cx="3291829" cy="27938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BB6712-8EE1-499F-904F-7E31A2E89DA5}"/>
                </a:ext>
              </a:extLst>
            </p:cNvPr>
            <p:cNvSpPr txBox="1"/>
            <p:nvPr/>
          </p:nvSpPr>
          <p:spPr>
            <a:xfrm>
              <a:off x="394374" y="4995331"/>
              <a:ext cx="2143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댓글의 </a:t>
              </a:r>
              <a:r>
                <a:rPr lang="ko-KR" altLang="en-US" sz="1400" dirty="0" err="1"/>
                <a:t>페이징처리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게시판의 </a:t>
              </a:r>
              <a:r>
                <a:rPr lang="ko-KR" altLang="en-US" sz="1400" dirty="0" err="1"/>
                <a:t>페이징처리와</a:t>
              </a:r>
              <a:r>
                <a:rPr lang="ko-KR" altLang="en-US" sz="1400" dirty="0"/>
                <a:t> 동일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64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549</Words>
  <Application>Microsoft Office PowerPoint</Application>
  <PresentationFormat>와이드스크린</PresentationFormat>
  <Paragraphs>186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2013103925@office.khu.ac.kr</dc:creator>
  <cp:lastModifiedBy>2013103925@office.khu.ac.kr</cp:lastModifiedBy>
  <cp:revision>29</cp:revision>
  <dcterms:created xsi:type="dcterms:W3CDTF">2020-02-18T06:44:06Z</dcterms:created>
  <dcterms:modified xsi:type="dcterms:W3CDTF">2020-04-16T00:00:08Z</dcterms:modified>
</cp:coreProperties>
</file>