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62" r:id="rId3"/>
    <p:sldId id="263" r:id="rId4"/>
    <p:sldId id="261" r:id="rId5"/>
    <p:sldId id="267" r:id="rId6"/>
    <p:sldId id="264" r:id="rId7"/>
    <p:sldId id="265" r:id="rId8"/>
    <p:sldId id="266"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8476" autoAdjust="0"/>
  </p:normalViewPr>
  <p:slideViewPr>
    <p:cSldViewPr snapToGrid="0">
      <p:cViewPr varScale="1">
        <p:scale>
          <a:sx n="63" d="100"/>
          <a:sy n="63" d="100"/>
        </p:scale>
        <p:origin x="11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22160-1AE2-44F8-8FCE-55FDE2EF9A4A}" type="datetimeFigureOut">
              <a:rPr lang="ko-KR" altLang="en-US" smtClean="0"/>
              <a:t>2019-05-30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A3D7E-62CC-4F3C-8783-447317F30B1C}" type="slidenum">
              <a:rPr lang="ko-KR" altLang="en-US" smtClean="0"/>
              <a:t>‹#›</a:t>
            </a:fld>
            <a:endParaRPr lang="ko-KR" altLang="en-US"/>
          </a:p>
        </p:txBody>
      </p:sp>
    </p:spTree>
    <p:extLst>
      <p:ext uri="{BB962C8B-B14F-4D97-AF65-F5344CB8AC3E}">
        <p14:creationId xmlns:p14="http://schemas.microsoft.com/office/powerpoint/2010/main" val="31810635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Main page</a:t>
            </a:r>
            <a:endParaRPr lang="ko-KR" altLang="en-US" dirty="0"/>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1</a:t>
            </a:fld>
            <a:endParaRPr lang="ko-KR" altLang="en-US"/>
          </a:p>
        </p:txBody>
      </p:sp>
    </p:spTree>
    <p:extLst>
      <p:ext uri="{BB962C8B-B14F-4D97-AF65-F5344CB8AC3E}">
        <p14:creationId xmlns:p14="http://schemas.microsoft.com/office/powerpoint/2010/main" val="270896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User</a:t>
            </a:r>
            <a:r>
              <a:rPr lang="ko-KR" altLang="en-US" dirty="0"/>
              <a:t> </a:t>
            </a:r>
            <a:r>
              <a:rPr lang="en-US" altLang="ko-KR" dirty="0"/>
              <a:t>component.</a:t>
            </a:r>
            <a:r>
              <a:rPr lang="ko-KR" altLang="en-US" dirty="0"/>
              <a:t> 왼쪽은 로그인 </a:t>
            </a:r>
            <a:r>
              <a:rPr lang="ko-KR" altLang="en-US" dirty="0" err="1"/>
              <a:t>안했을</a:t>
            </a:r>
            <a:r>
              <a:rPr lang="ko-KR" altLang="en-US" dirty="0"/>
              <a:t> 때</a:t>
            </a:r>
            <a:r>
              <a:rPr lang="en-US" altLang="ko-KR" dirty="0"/>
              <a:t>, </a:t>
            </a:r>
            <a:r>
              <a:rPr lang="ko-KR" altLang="en-US" dirty="0"/>
              <a:t>오른쪽은 로그인했을 때</a:t>
            </a:r>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2</a:t>
            </a:fld>
            <a:endParaRPr lang="ko-KR" altLang="en-US"/>
          </a:p>
        </p:txBody>
      </p:sp>
    </p:spTree>
    <p:extLst>
      <p:ext uri="{BB962C8B-B14F-4D97-AF65-F5344CB8AC3E}">
        <p14:creationId xmlns:p14="http://schemas.microsoft.com/office/powerpoint/2010/main" val="307979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common layout</a:t>
            </a:r>
            <a:endParaRPr lang="ko-KR" altLang="en-US" dirty="0"/>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3</a:t>
            </a:fld>
            <a:endParaRPr lang="ko-KR" altLang="en-US"/>
          </a:p>
        </p:txBody>
      </p:sp>
    </p:spTree>
    <p:extLst>
      <p:ext uri="{BB962C8B-B14F-4D97-AF65-F5344CB8AC3E}">
        <p14:creationId xmlns:p14="http://schemas.microsoft.com/office/powerpoint/2010/main" val="302165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Club Search Page</a:t>
            </a:r>
            <a:endParaRPr lang="ko-KR" altLang="en-US" dirty="0"/>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4</a:t>
            </a:fld>
            <a:endParaRPr lang="ko-KR" altLang="en-US"/>
          </a:p>
        </p:txBody>
      </p:sp>
    </p:spTree>
    <p:extLst>
      <p:ext uri="{BB962C8B-B14F-4D97-AF65-F5344CB8AC3E}">
        <p14:creationId xmlns:p14="http://schemas.microsoft.com/office/powerpoint/2010/main" val="286726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Club Search Page</a:t>
            </a:r>
            <a:endParaRPr lang="ko-KR" altLang="en-US" dirty="0"/>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5</a:t>
            </a:fld>
            <a:endParaRPr lang="ko-KR" altLang="en-US"/>
          </a:p>
        </p:txBody>
      </p:sp>
    </p:spTree>
    <p:extLst>
      <p:ext uri="{BB962C8B-B14F-4D97-AF65-F5344CB8AC3E}">
        <p14:creationId xmlns:p14="http://schemas.microsoft.com/office/powerpoint/2010/main" val="38878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Club</a:t>
            </a:r>
            <a:r>
              <a:rPr lang="ko-KR" altLang="en-US" dirty="0"/>
              <a:t> </a:t>
            </a:r>
            <a:r>
              <a:rPr lang="en-US" altLang="ko-KR" dirty="0"/>
              <a:t>detail</a:t>
            </a:r>
            <a:r>
              <a:rPr lang="ko-KR" altLang="en-US" dirty="0"/>
              <a:t> </a:t>
            </a:r>
            <a:r>
              <a:rPr lang="en-US" altLang="ko-KR" dirty="0"/>
              <a:t>page</a:t>
            </a:r>
            <a:endParaRPr lang="ko-KR" altLang="en-US" dirty="0"/>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6</a:t>
            </a:fld>
            <a:endParaRPr lang="ko-KR" altLang="en-US"/>
          </a:p>
        </p:txBody>
      </p:sp>
    </p:spTree>
    <p:extLst>
      <p:ext uri="{BB962C8B-B14F-4D97-AF65-F5344CB8AC3E}">
        <p14:creationId xmlns:p14="http://schemas.microsoft.com/office/powerpoint/2010/main" val="210693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게시판</a:t>
            </a:r>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7</a:t>
            </a:fld>
            <a:endParaRPr lang="ko-KR" altLang="en-US"/>
          </a:p>
        </p:txBody>
      </p:sp>
    </p:spTree>
    <p:extLst>
      <p:ext uri="{BB962C8B-B14F-4D97-AF65-F5344CB8AC3E}">
        <p14:creationId xmlns:p14="http://schemas.microsoft.com/office/powerpoint/2010/main" val="347968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글쓰기 페이지</a:t>
            </a:r>
          </a:p>
        </p:txBody>
      </p:sp>
      <p:sp>
        <p:nvSpPr>
          <p:cNvPr id="4" name="슬라이드 번호 개체 틀 3"/>
          <p:cNvSpPr>
            <a:spLocks noGrp="1"/>
          </p:cNvSpPr>
          <p:nvPr>
            <p:ph type="sldNum" sz="quarter" idx="5"/>
          </p:nvPr>
        </p:nvSpPr>
        <p:spPr/>
        <p:txBody>
          <a:bodyPr/>
          <a:lstStyle/>
          <a:p>
            <a:fld id="{0F4A3D7E-62CC-4F3C-8783-447317F30B1C}" type="slidenum">
              <a:rPr lang="ko-KR" altLang="en-US" smtClean="0"/>
              <a:t>8</a:t>
            </a:fld>
            <a:endParaRPr lang="ko-KR" altLang="en-US"/>
          </a:p>
        </p:txBody>
      </p:sp>
    </p:spTree>
    <p:extLst>
      <p:ext uri="{BB962C8B-B14F-4D97-AF65-F5344CB8AC3E}">
        <p14:creationId xmlns:p14="http://schemas.microsoft.com/office/powerpoint/2010/main" val="71261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280BB-324F-411D-A688-D43298A09E8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8EEC197-3ACD-477A-9F8C-784FBB84C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695EC9C-8EB8-4341-AE1C-FF36C0E50A05}"/>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5" name="바닥글 개체 틀 4">
            <a:extLst>
              <a:ext uri="{FF2B5EF4-FFF2-40B4-BE49-F238E27FC236}">
                <a16:creationId xmlns:a16="http://schemas.microsoft.com/office/drawing/2014/main" id="{D9B615C6-4EA9-45CC-A64F-725F3B829D5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20BF21F-26DA-4CD7-BC96-32B655A58838}"/>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406168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57183F-C688-4C01-9E3A-2AC8C2BF258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E081E54-0B94-447E-B113-20DD7A7ED38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B7CB186-E656-46B7-9EDD-DBA4F51C16B2}"/>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5" name="바닥글 개체 틀 4">
            <a:extLst>
              <a:ext uri="{FF2B5EF4-FFF2-40B4-BE49-F238E27FC236}">
                <a16:creationId xmlns:a16="http://schemas.microsoft.com/office/drawing/2014/main" id="{F5DD8C14-D431-4B8F-93B1-72B97A24AF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52845E-C1C2-405B-A19D-B8E1BCC1F28C}"/>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76943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8533DBB-DA94-4046-9C88-05FEF53B855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441719D-412B-441B-B01D-806C462E56A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73406FA-1649-4463-9B8A-AF119E21DEE1}"/>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5" name="바닥글 개체 틀 4">
            <a:extLst>
              <a:ext uri="{FF2B5EF4-FFF2-40B4-BE49-F238E27FC236}">
                <a16:creationId xmlns:a16="http://schemas.microsoft.com/office/drawing/2014/main" id="{6EED1E86-95AB-47EF-AFD0-1E6F8D2D638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522319-E0A1-4C81-BF28-19AAA19EA979}"/>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339719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FB9741-0192-42F5-9585-1480265FC3B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75F666F-1228-42CC-9E3D-D555DA45FBB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EA20A13-5551-4BF9-BD5F-6EAF3FAA723A}"/>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5" name="바닥글 개체 틀 4">
            <a:extLst>
              <a:ext uri="{FF2B5EF4-FFF2-40B4-BE49-F238E27FC236}">
                <a16:creationId xmlns:a16="http://schemas.microsoft.com/office/drawing/2014/main" id="{A62FE48D-2738-4AFB-A8A2-51BD3CC7C2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714614D-8A56-47C0-8B93-20E76EDE9F3E}"/>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158293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EECE15-2C5C-4591-B2ED-6299FE7F5A7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323B986-7FD4-4AD6-97E1-B63E6D12F0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8FFAA54-AE59-4021-85F9-632FD8A35ED7}"/>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5" name="바닥글 개체 틀 4">
            <a:extLst>
              <a:ext uri="{FF2B5EF4-FFF2-40B4-BE49-F238E27FC236}">
                <a16:creationId xmlns:a16="http://schemas.microsoft.com/office/drawing/2014/main" id="{8716CB39-63BD-4D77-B33B-9AC57625C3E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FCA75F7-A235-4678-8581-52B6F4EB2435}"/>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298163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DF4109-6A9B-4A03-BD15-578CF3194E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519E1A7-52B1-4F16-AC44-26A2510E5E6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9E32047-AB74-492B-A62E-A2721BA8ADE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1EB6F20-5666-4FDD-B544-243D7A04D9E7}"/>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6" name="바닥글 개체 틀 5">
            <a:extLst>
              <a:ext uri="{FF2B5EF4-FFF2-40B4-BE49-F238E27FC236}">
                <a16:creationId xmlns:a16="http://schemas.microsoft.com/office/drawing/2014/main" id="{FA2156DC-B95E-4F46-9DA0-0DB8E555ED5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1C88999-87B0-4C50-9497-162CC93E8855}"/>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194059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031FBE-2D25-4D9B-989B-8B64A53017B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BBF5E9C-B834-4D49-8E99-882CC10B2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268D140-17D7-4D8A-B307-9FAFD788432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3B644E0-B4CC-443A-A538-ADC5949D3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7C99D1F-86C3-4B2E-A126-EC6098484E0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D1FE44E-2780-4787-A39A-63661C391AD4}"/>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8" name="바닥글 개체 틀 7">
            <a:extLst>
              <a:ext uri="{FF2B5EF4-FFF2-40B4-BE49-F238E27FC236}">
                <a16:creationId xmlns:a16="http://schemas.microsoft.com/office/drawing/2014/main" id="{935D3E1E-5E48-45AE-8D84-C6D9A7EB906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5CAC3C4-C84B-4AA4-BEB7-1797C8A693C0}"/>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32471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653FAF-F2B6-46C1-A885-9E457B188D4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D72DD6D-8621-4CE0-9218-D749B4A9AE2D}"/>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4" name="바닥글 개체 틀 3">
            <a:extLst>
              <a:ext uri="{FF2B5EF4-FFF2-40B4-BE49-F238E27FC236}">
                <a16:creationId xmlns:a16="http://schemas.microsoft.com/office/drawing/2014/main" id="{C7B01ADD-8C17-492E-9341-672E48D0143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60B8891-4B82-4686-B9D4-B589648A91C4}"/>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199974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2D012AB-9889-4913-AA46-449D8DFD47FC}"/>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3" name="바닥글 개체 틀 2">
            <a:extLst>
              <a:ext uri="{FF2B5EF4-FFF2-40B4-BE49-F238E27FC236}">
                <a16:creationId xmlns:a16="http://schemas.microsoft.com/office/drawing/2014/main" id="{FB6E1923-427E-4EFD-A69E-FA3AF80D1AD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D7D0E10-968C-495D-87B8-0DE5316BD0F7}"/>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70496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E65CD7-227A-44D6-A4D1-30E77937741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9500618-CE8D-49CC-A873-1054458D0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1DA6CFF-F340-4737-BADB-ACBE2EA5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1C04ECA-CAD4-4A7F-948F-97470E8254B8}"/>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6" name="바닥글 개체 틀 5">
            <a:extLst>
              <a:ext uri="{FF2B5EF4-FFF2-40B4-BE49-F238E27FC236}">
                <a16:creationId xmlns:a16="http://schemas.microsoft.com/office/drawing/2014/main" id="{FE2C0188-57CF-4DBF-8283-67221D574E7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90F617A-6D42-46CF-9B8A-F7F445831217}"/>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33029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3D973D-B8CE-4661-846A-0DB7A175FBC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74EB9E0-47B0-4B23-AB03-7604BD19C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2BFA3D9-E3E9-4794-AB5A-03AC77526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199263E-C3AD-402C-B4A4-28ACF2FAB444}"/>
              </a:ext>
            </a:extLst>
          </p:cNvPr>
          <p:cNvSpPr>
            <a:spLocks noGrp="1"/>
          </p:cNvSpPr>
          <p:nvPr>
            <p:ph type="dt" sz="half" idx="10"/>
          </p:nvPr>
        </p:nvSpPr>
        <p:spPr/>
        <p:txBody>
          <a:bodyPr/>
          <a:lstStyle/>
          <a:p>
            <a:fld id="{267B8578-3B56-4D9A-8093-CCBDAB70544A}" type="datetimeFigureOut">
              <a:rPr lang="ko-KR" altLang="en-US" smtClean="0"/>
              <a:t>2019-05-30</a:t>
            </a:fld>
            <a:endParaRPr lang="ko-KR" altLang="en-US"/>
          </a:p>
        </p:txBody>
      </p:sp>
      <p:sp>
        <p:nvSpPr>
          <p:cNvPr id="6" name="바닥글 개체 틀 5">
            <a:extLst>
              <a:ext uri="{FF2B5EF4-FFF2-40B4-BE49-F238E27FC236}">
                <a16:creationId xmlns:a16="http://schemas.microsoft.com/office/drawing/2014/main" id="{34EF2846-D298-46F4-A003-F452A136109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89CA5B1-BD48-42FF-B732-AE55675E25F4}"/>
              </a:ext>
            </a:extLst>
          </p:cNvPr>
          <p:cNvSpPr>
            <a:spLocks noGrp="1"/>
          </p:cNvSpPr>
          <p:nvPr>
            <p:ph type="sldNum" sz="quarter" idx="12"/>
          </p:nvPr>
        </p:nvSpPr>
        <p:spPr/>
        <p:txBody>
          <a:body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329338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F3C007F-DFE3-4F86-A74D-93C67D9C4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5061923-0AEF-4943-917B-EA905FED0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4083B8A-FD18-4F1F-B569-F0EE504D9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B8578-3B56-4D9A-8093-CCBDAB70544A}" type="datetimeFigureOut">
              <a:rPr lang="ko-KR" altLang="en-US" smtClean="0"/>
              <a:t>2019-05-30</a:t>
            </a:fld>
            <a:endParaRPr lang="ko-KR" altLang="en-US"/>
          </a:p>
        </p:txBody>
      </p:sp>
      <p:sp>
        <p:nvSpPr>
          <p:cNvPr id="5" name="바닥글 개체 틀 4">
            <a:extLst>
              <a:ext uri="{FF2B5EF4-FFF2-40B4-BE49-F238E27FC236}">
                <a16:creationId xmlns:a16="http://schemas.microsoft.com/office/drawing/2014/main" id="{F2129878-CDC2-4333-81CE-382DB8647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BDC70A4-4787-46EB-9548-28402B772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1C921-3B0E-437C-9A0B-3C96D4441FCB}" type="slidenum">
              <a:rPr lang="ko-KR" altLang="en-US" smtClean="0"/>
              <a:t>‹#›</a:t>
            </a:fld>
            <a:endParaRPr lang="ko-KR" altLang="en-US"/>
          </a:p>
        </p:txBody>
      </p:sp>
    </p:spTree>
    <p:extLst>
      <p:ext uri="{BB962C8B-B14F-4D97-AF65-F5344CB8AC3E}">
        <p14:creationId xmlns:p14="http://schemas.microsoft.com/office/powerpoint/2010/main" val="116610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pngall.com/mouse-cursor-click-p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pngall.com/mouse-cursor-click-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pngall.com/mouse-cursor-click-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www.pngall.com/mouse-cursor-click-png"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www.pngall.com/mouse-cursor-click-png"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www.pngall.com/mouse-cursor-click-png"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www.pngall.com/mouse-cursor-click-png"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pngall.com/mouse-cursor-click-png"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DA32DB-B52E-48D8-9835-E3FD363457DF}"/>
              </a:ext>
            </a:extLst>
          </p:cNvPr>
          <p:cNvSpPr txBox="1"/>
          <p:nvPr/>
        </p:nvSpPr>
        <p:spPr>
          <a:xfrm>
            <a:off x="4711144" y="2708126"/>
            <a:ext cx="5864090" cy="553998"/>
          </a:xfrm>
          <a:prstGeom prst="rect">
            <a:avLst/>
          </a:prstGeom>
          <a:noFill/>
        </p:spPr>
        <p:txBody>
          <a:bodyPr wrap="square" rtlCol="0">
            <a:spAutoFit/>
          </a:bodyPr>
          <a:lstStyle/>
          <a:p>
            <a:r>
              <a:rPr lang="ko-KR" altLang="en-US" sz="3000" b="1" dirty="0">
                <a:latin typeface="Arial Black" panose="020B0A04020102020204" pitchFamily="34" charset="0"/>
              </a:rPr>
              <a:t>당신의 동아리</a:t>
            </a:r>
            <a:r>
              <a:rPr lang="en-US" altLang="ko-KR" sz="3000" b="1" dirty="0">
                <a:latin typeface="Arial Black" panose="020B0A04020102020204" pitchFamily="34" charset="0"/>
              </a:rPr>
              <a:t>, </a:t>
            </a:r>
            <a:r>
              <a:rPr lang="ko-KR" altLang="en-US" sz="3000" b="1" dirty="0">
                <a:latin typeface="Arial Black" panose="020B0A04020102020204" pitchFamily="34" charset="0"/>
              </a:rPr>
              <a:t>지금 시작하세요</a:t>
            </a:r>
            <a:r>
              <a:rPr lang="en-US" altLang="ko-KR" sz="3000" b="1" dirty="0">
                <a:latin typeface="Arial Black" panose="020B0A04020102020204" pitchFamily="34" charset="0"/>
              </a:rPr>
              <a:t>.</a:t>
            </a:r>
          </a:p>
        </p:txBody>
      </p:sp>
      <p:sp>
        <p:nvSpPr>
          <p:cNvPr id="3" name="직사각형 2">
            <a:extLst>
              <a:ext uri="{FF2B5EF4-FFF2-40B4-BE49-F238E27FC236}">
                <a16:creationId xmlns:a16="http://schemas.microsoft.com/office/drawing/2014/main" id="{6690A246-8C8E-4D62-968C-A122CB4A7534}"/>
              </a:ext>
            </a:extLst>
          </p:cNvPr>
          <p:cNvSpPr/>
          <p:nvPr/>
        </p:nvSpPr>
        <p:spPr>
          <a:xfrm>
            <a:off x="0" y="0"/>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1BEE552B-EB94-4CCA-8443-EAB6EFC3FFB7}"/>
              </a:ext>
            </a:extLst>
          </p:cNvPr>
          <p:cNvSpPr/>
          <p:nvPr/>
        </p:nvSpPr>
        <p:spPr>
          <a:xfrm>
            <a:off x="0" y="2610678"/>
            <a:ext cx="3061252" cy="4247322"/>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D3D0A55A-DC0B-4FF9-945C-D5ABDF260A1B}"/>
              </a:ext>
            </a:extLst>
          </p:cNvPr>
          <p:cNvSpPr/>
          <p:nvPr/>
        </p:nvSpPr>
        <p:spPr>
          <a:xfrm>
            <a:off x="149088" y="1919116"/>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a:t>회원가입</a:t>
            </a:r>
            <a:endParaRPr lang="ko-KR" altLang="en-US" b="1" dirty="0"/>
          </a:p>
        </p:txBody>
      </p:sp>
      <p:sp>
        <p:nvSpPr>
          <p:cNvPr id="53" name="직사각형 52">
            <a:extLst>
              <a:ext uri="{FF2B5EF4-FFF2-40B4-BE49-F238E27FC236}">
                <a16:creationId xmlns:a16="http://schemas.microsoft.com/office/drawing/2014/main" id="{05A61196-F829-41AA-9ACF-EBA8685AFD75}"/>
              </a:ext>
            </a:extLst>
          </p:cNvPr>
          <p:cNvSpPr/>
          <p:nvPr/>
        </p:nvSpPr>
        <p:spPr>
          <a:xfrm>
            <a:off x="149088" y="1396231"/>
            <a:ext cx="2763076" cy="43012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ysClr val="windowText" lastClr="000000"/>
                </a:solidFill>
              </a:rPr>
              <a:t>로그인</a:t>
            </a:r>
          </a:p>
        </p:txBody>
      </p:sp>
      <p:pic>
        <p:nvPicPr>
          <p:cNvPr id="9" name="그림 8" descr="개체이(가) 표시된 사진&#10;&#10;자동 생성된 설명">
            <a:extLst>
              <a:ext uri="{FF2B5EF4-FFF2-40B4-BE49-F238E27FC236}">
                <a16:creationId xmlns:a16="http://schemas.microsoft.com/office/drawing/2014/main" id="{69E3E01B-1057-41E8-9443-BC5CC94F825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33710" y="288237"/>
            <a:ext cx="798442" cy="798442"/>
          </a:xfrm>
          <a:prstGeom prst="rect">
            <a:avLst/>
          </a:prstGeom>
        </p:spPr>
      </p:pic>
      <p:sp>
        <p:nvSpPr>
          <p:cNvPr id="19" name="직사각형 18">
            <a:extLst>
              <a:ext uri="{FF2B5EF4-FFF2-40B4-BE49-F238E27FC236}">
                <a16:creationId xmlns:a16="http://schemas.microsoft.com/office/drawing/2014/main" id="{ACD34643-1DD0-4CA4-8DED-B311C6894AFE}"/>
              </a:ext>
            </a:extLst>
          </p:cNvPr>
          <p:cNvSpPr/>
          <p:nvPr/>
        </p:nvSpPr>
        <p:spPr>
          <a:xfrm>
            <a:off x="6806931" y="1633621"/>
            <a:ext cx="1539204" cy="861774"/>
          </a:xfrm>
          <a:prstGeom prst="rect">
            <a:avLst/>
          </a:prstGeom>
        </p:spPr>
        <p:txBody>
          <a:bodyPr wrap="none">
            <a:spAutoFit/>
          </a:bodyPr>
          <a:lstStyle/>
          <a:p>
            <a:r>
              <a:rPr lang="en-US" altLang="ko-KR" sz="5000" b="1" dirty="0">
                <a:solidFill>
                  <a:schemeClr val="accent5">
                    <a:lumMod val="75000"/>
                  </a:schemeClr>
                </a:solidFill>
                <a:latin typeface="Arial Black" panose="020B0A04020102020204" pitchFamily="34" charset="0"/>
              </a:rPr>
              <a:t>1CL</a:t>
            </a:r>
            <a:endParaRPr lang="ko-KR" altLang="en-US" sz="5000" b="1" dirty="0">
              <a:solidFill>
                <a:schemeClr val="accent5">
                  <a:lumMod val="75000"/>
                </a:schemeClr>
              </a:solidFill>
              <a:latin typeface="Arial Black" panose="020B0A04020102020204" pitchFamily="34" charset="0"/>
            </a:endParaRPr>
          </a:p>
        </p:txBody>
      </p:sp>
      <p:pic>
        <p:nvPicPr>
          <p:cNvPr id="54" name="그림 53" descr="개체이(가) 표시된 사진&#10;&#10;자동 생성된 설명">
            <a:extLst>
              <a:ext uri="{FF2B5EF4-FFF2-40B4-BE49-F238E27FC236}">
                <a16:creationId xmlns:a16="http://schemas.microsoft.com/office/drawing/2014/main" id="{61321C70-C67D-4C74-B1EE-3D05F0C32D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737893" y="3362525"/>
            <a:ext cx="575821" cy="575821"/>
          </a:xfrm>
          <a:prstGeom prst="rect">
            <a:avLst/>
          </a:prstGeom>
        </p:spPr>
      </p:pic>
      <p:sp>
        <p:nvSpPr>
          <p:cNvPr id="55" name="TextBox 54">
            <a:extLst>
              <a:ext uri="{FF2B5EF4-FFF2-40B4-BE49-F238E27FC236}">
                <a16:creationId xmlns:a16="http://schemas.microsoft.com/office/drawing/2014/main" id="{4C61AEA5-03FB-4D70-B826-8D5F3EE7B6D5}"/>
              </a:ext>
            </a:extLst>
          </p:cNvPr>
          <p:cNvSpPr txBox="1"/>
          <p:nvPr/>
        </p:nvSpPr>
        <p:spPr>
          <a:xfrm>
            <a:off x="3955765" y="3450381"/>
            <a:ext cx="7070039" cy="400110"/>
          </a:xfrm>
          <a:prstGeom prst="rect">
            <a:avLst/>
          </a:prstGeom>
          <a:noFill/>
        </p:spPr>
        <p:txBody>
          <a:bodyPr wrap="square" rtlCol="0">
            <a:spAutoFit/>
          </a:bodyPr>
          <a:lstStyle/>
          <a:p>
            <a:r>
              <a:rPr lang="ko-KR" altLang="en-US" sz="2000" b="1" dirty="0">
                <a:solidFill>
                  <a:schemeClr val="bg2">
                    <a:lumMod val="50000"/>
                  </a:schemeClr>
                </a:solidFill>
                <a:latin typeface="Arial Black" panose="020B0A04020102020204" pitchFamily="34" charset="0"/>
              </a:rPr>
              <a:t>한번의 클릭으로</a:t>
            </a:r>
            <a:r>
              <a:rPr lang="en-US" altLang="ko-KR" sz="2000" b="1" dirty="0">
                <a:solidFill>
                  <a:schemeClr val="bg2">
                    <a:lumMod val="50000"/>
                  </a:schemeClr>
                </a:solidFill>
                <a:latin typeface="Arial Black" panose="020B0A04020102020204" pitchFamily="34" charset="0"/>
              </a:rPr>
              <a:t>, </a:t>
            </a:r>
            <a:r>
              <a:rPr lang="ko-KR" altLang="en-US" sz="2000" b="1" dirty="0">
                <a:solidFill>
                  <a:schemeClr val="bg2">
                    <a:lumMod val="50000"/>
                  </a:schemeClr>
                </a:solidFill>
                <a:latin typeface="Arial Black" panose="020B0A04020102020204" pitchFamily="34" charset="0"/>
              </a:rPr>
              <a:t>학내 모든 동아리를 조회할 수 있습니다</a:t>
            </a:r>
            <a:r>
              <a:rPr lang="en-US" altLang="ko-KR" sz="2000" b="1" dirty="0">
                <a:solidFill>
                  <a:schemeClr val="bg2">
                    <a:lumMod val="50000"/>
                  </a:schemeClr>
                </a:solidFill>
                <a:latin typeface="Arial Black" panose="020B0A04020102020204" pitchFamily="34" charset="0"/>
              </a:rPr>
              <a:t>!</a:t>
            </a:r>
          </a:p>
        </p:txBody>
      </p:sp>
      <p:sp>
        <p:nvSpPr>
          <p:cNvPr id="20" name="직사각형 19">
            <a:extLst>
              <a:ext uri="{FF2B5EF4-FFF2-40B4-BE49-F238E27FC236}">
                <a16:creationId xmlns:a16="http://schemas.microsoft.com/office/drawing/2014/main" id="{850440D6-AB4F-4830-935C-C2E8EADE525A}"/>
              </a:ext>
            </a:extLst>
          </p:cNvPr>
          <p:cNvSpPr/>
          <p:nvPr/>
        </p:nvSpPr>
        <p:spPr>
          <a:xfrm>
            <a:off x="149088" y="2941981"/>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86632DB-9F19-49EE-959B-CDF7DAE570A6}"/>
              </a:ext>
            </a:extLst>
          </p:cNvPr>
          <p:cNvSpPr txBox="1"/>
          <p:nvPr/>
        </p:nvSpPr>
        <p:spPr>
          <a:xfrm>
            <a:off x="149089" y="2637182"/>
            <a:ext cx="1666460" cy="323165"/>
          </a:xfrm>
          <a:prstGeom prst="rect">
            <a:avLst/>
          </a:prstGeom>
          <a:noFill/>
        </p:spPr>
        <p:txBody>
          <a:bodyPr wrap="square" rtlCol="0">
            <a:spAutoFit/>
          </a:bodyPr>
          <a:lstStyle/>
          <a:p>
            <a:r>
              <a:rPr lang="ko-KR" altLang="en-US" sz="1500"/>
              <a:t>동아리 바로가기</a:t>
            </a:r>
          </a:p>
        </p:txBody>
      </p:sp>
      <p:grpSp>
        <p:nvGrpSpPr>
          <p:cNvPr id="58" name="그룹 57">
            <a:extLst>
              <a:ext uri="{FF2B5EF4-FFF2-40B4-BE49-F238E27FC236}">
                <a16:creationId xmlns:a16="http://schemas.microsoft.com/office/drawing/2014/main" id="{2784D586-9178-46BB-A2D0-41A57C4BA1CB}"/>
              </a:ext>
            </a:extLst>
          </p:cNvPr>
          <p:cNvGrpSpPr/>
          <p:nvPr/>
        </p:nvGrpSpPr>
        <p:grpSpPr>
          <a:xfrm>
            <a:off x="2564163" y="3008168"/>
            <a:ext cx="272862" cy="267493"/>
            <a:chOff x="3955765" y="1919116"/>
            <a:chExt cx="1827412" cy="1791456"/>
          </a:xfrm>
        </p:grpSpPr>
        <p:sp>
          <p:nvSpPr>
            <p:cNvPr id="22" name="타원 21">
              <a:extLst>
                <a:ext uri="{FF2B5EF4-FFF2-40B4-BE49-F238E27FC236}">
                  <a16:creationId xmlns:a16="http://schemas.microsoft.com/office/drawing/2014/main" id="{157BC909-9703-4E09-915C-6B467F792C47}"/>
                </a:ext>
              </a:extLst>
            </p:cNvPr>
            <p:cNvSpPr/>
            <p:nvPr/>
          </p:nvSpPr>
          <p:spPr>
            <a:xfrm>
              <a:off x="3955765" y="1919116"/>
              <a:ext cx="1393427" cy="13934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558CAE55-A482-4C5D-8841-3A0BE692D9E9}"/>
                </a:ext>
              </a:extLst>
            </p:cNvPr>
            <p:cNvCxnSpPr>
              <a:cxnSpLocks/>
              <a:stCxn id="22" idx="5"/>
            </p:cNvCxnSpPr>
            <p:nvPr/>
          </p:nvCxnSpPr>
          <p:spPr>
            <a:xfrm>
              <a:off x="5145129" y="3108480"/>
              <a:ext cx="638048" cy="6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33CF0201-CC4C-4E37-A96D-6C892F607539}"/>
              </a:ext>
            </a:extLst>
          </p:cNvPr>
          <p:cNvSpPr txBox="1"/>
          <p:nvPr/>
        </p:nvSpPr>
        <p:spPr>
          <a:xfrm>
            <a:off x="4323187" y="6286318"/>
            <a:ext cx="7603768" cy="369332"/>
          </a:xfrm>
          <a:prstGeom prst="rect">
            <a:avLst/>
          </a:prstGeom>
          <a:noFill/>
        </p:spPr>
        <p:txBody>
          <a:bodyPr wrap="square" rtlCol="0">
            <a:spAutoFit/>
          </a:bodyPr>
          <a:lstStyle/>
          <a:p>
            <a:pPr algn="r"/>
            <a:r>
              <a:rPr lang="ko-KR" altLang="en-US" b="1" dirty="0"/>
              <a:t>서울대학교 동아리 통합 운영 서비스 </a:t>
            </a:r>
            <a:r>
              <a:rPr lang="en-US" altLang="ko-KR" b="1" dirty="0"/>
              <a:t>1CL</a:t>
            </a:r>
            <a:endParaRPr lang="ko-KR" altLang="en-US" b="1" dirty="0"/>
          </a:p>
        </p:txBody>
      </p:sp>
      <p:sp>
        <p:nvSpPr>
          <p:cNvPr id="60" name="사각형: 둥근 모서리 59">
            <a:extLst>
              <a:ext uri="{FF2B5EF4-FFF2-40B4-BE49-F238E27FC236}">
                <a16:creationId xmlns:a16="http://schemas.microsoft.com/office/drawing/2014/main" id="{65A1EA0B-66B2-4767-A1EF-E6EE9F29B15C}"/>
              </a:ext>
            </a:extLst>
          </p:cNvPr>
          <p:cNvSpPr/>
          <p:nvPr/>
        </p:nvSpPr>
        <p:spPr>
          <a:xfrm>
            <a:off x="4711144" y="414793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등록하러 가기</a:t>
            </a:r>
          </a:p>
        </p:txBody>
      </p:sp>
      <p:cxnSp>
        <p:nvCxnSpPr>
          <p:cNvPr id="62" name="직선 연결선 61">
            <a:extLst>
              <a:ext uri="{FF2B5EF4-FFF2-40B4-BE49-F238E27FC236}">
                <a16:creationId xmlns:a16="http://schemas.microsoft.com/office/drawing/2014/main" id="{0C2F8D7F-66E3-4640-A570-E3A9B07F2BE3}"/>
              </a:ext>
            </a:extLst>
          </p:cNvPr>
          <p:cNvCxnSpPr/>
          <p:nvPr/>
        </p:nvCxnSpPr>
        <p:spPr>
          <a:xfrm>
            <a:off x="0" y="3450381"/>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1B85C6C1-3719-43FB-972F-D7C28FF12085}"/>
              </a:ext>
            </a:extLst>
          </p:cNvPr>
          <p:cNvCxnSpPr/>
          <p:nvPr/>
        </p:nvCxnSpPr>
        <p:spPr>
          <a:xfrm>
            <a:off x="0" y="3890153"/>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02356758-AC03-40C4-9E4E-9CE0D4AD266E}"/>
              </a:ext>
            </a:extLst>
          </p:cNvPr>
          <p:cNvCxnSpPr/>
          <p:nvPr/>
        </p:nvCxnSpPr>
        <p:spPr>
          <a:xfrm>
            <a:off x="0" y="436723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B8F36C5-11E4-4E93-828D-065668BDB9C1}"/>
              </a:ext>
            </a:extLst>
          </p:cNvPr>
          <p:cNvCxnSpPr/>
          <p:nvPr/>
        </p:nvCxnSpPr>
        <p:spPr>
          <a:xfrm>
            <a:off x="0" y="4857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935D932C-9634-4ADF-972F-04425E5CA6B8}"/>
              </a:ext>
            </a:extLst>
          </p:cNvPr>
          <p:cNvCxnSpPr/>
          <p:nvPr/>
        </p:nvCxnSpPr>
        <p:spPr>
          <a:xfrm>
            <a:off x="0" y="5361145"/>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177FCB-03F1-49D0-909F-7B68BF860869}"/>
              </a:ext>
            </a:extLst>
          </p:cNvPr>
          <p:cNvCxnSpPr/>
          <p:nvPr/>
        </p:nvCxnSpPr>
        <p:spPr>
          <a:xfrm>
            <a:off x="0" y="5877980"/>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7282E9A-DB5C-4158-91CE-8E0A77E8B023}"/>
              </a:ext>
            </a:extLst>
          </p:cNvPr>
          <p:cNvCxnSpPr/>
          <p:nvPr/>
        </p:nvCxnSpPr>
        <p:spPr>
          <a:xfrm>
            <a:off x="0" y="6381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9" name="그림 68">
            <a:extLst>
              <a:ext uri="{FF2B5EF4-FFF2-40B4-BE49-F238E27FC236}">
                <a16:creationId xmlns:a16="http://schemas.microsoft.com/office/drawing/2014/main" id="{FB586A6A-C5E2-4D98-A85D-47FFAC318661}"/>
              </a:ext>
            </a:extLst>
          </p:cNvPr>
          <p:cNvPicPr preferRelativeResize="0">
            <a:picLocks/>
          </p:cNvPicPr>
          <p:nvPr/>
        </p:nvPicPr>
        <p:blipFill>
          <a:blip r:embed="rId5"/>
          <a:stretch>
            <a:fillRect/>
          </a:stretch>
        </p:blipFill>
        <p:spPr>
          <a:xfrm>
            <a:off x="2912165" y="3592269"/>
            <a:ext cx="149088" cy="3407589"/>
          </a:xfrm>
          <a:prstGeom prst="rect">
            <a:avLst/>
          </a:prstGeom>
        </p:spPr>
      </p:pic>
      <p:sp>
        <p:nvSpPr>
          <p:cNvPr id="70" name="사각형: 둥근 모서리 69">
            <a:extLst>
              <a:ext uri="{FF2B5EF4-FFF2-40B4-BE49-F238E27FC236}">
                <a16:creationId xmlns:a16="http://schemas.microsoft.com/office/drawing/2014/main" id="{0DF5F938-44E3-4E17-AB2C-7E75578F54DF}"/>
              </a:ext>
            </a:extLst>
          </p:cNvPr>
          <p:cNvSpPr/>
          <p:nvPr/>
        </p:nvSpPr>
        <p:spPr>
          <a:xfrm>
            <a:off x="7787594" y="414793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검색하러 가기</a:t>
            </a:r>
          </a:p>
        </p:txBody>
      </p:sp>
    </p:spTree>
    <p:extLst>
      <p:ext uri="{BB962C8B-B14F-4D97-AF65-F5344CB8AC3E}">
        <p14:creationId xmlns:p14="http://schemas.microsoft.com/office/powerpoint/2010/main" val="159689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6690A246-8C8E-4D62-968C-A122CB4A7534}"/>
              </a:ext>
            </a:extLst>
          </p:cNvPr>
          <p:cNvSpPr/>
          <p:nvPr/>
        </p:nvSpPr>
        <p:spPr>
          <a:xfrm>
            <a:off x="1697880"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D3D0A55A-DC0B-4FF9-945C-D5ABDF260A1B}"/>
              </a:ext>
            </a:extLst>
          </p:cNvPr>
          <p:cNvSpPr/>
          <p:nvPr/>
        </p:nvSpPr>
        <p:spPr>
          <a:xfrm>
            <a:off x="1846968"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a:t>회원가입</a:t>
            </a:r>
            <a:endParaRPr lang="ko-KR" altLang="en-US" b="1" dirty="0"/>
          </a:p>
        </p:txBody>
      </p:sp>
      <p:sp>
        <p:nvSpPr>
          <p:cNvPr id="53" name="직사각형 52">
            <a:extLst>
              <a:ext uri="{FF2B5EF4-FFF2-40B4-BE49-F238E27FC236}">
                <a16:creationId xmlns:a16="http://schemas.microsoft.com/office/drawing/2014/main" id="{05A61196-F829-41AA-9ACF-EBA8685AFD75}"/>
              </a:ext>
            </a:extLst>
          </p:cNvPr>
          <p:cNvSpPr/>
          <p:nvPr/>
        </p:nvSpPr>
        <p:spPr>
          <a:xfrm>
            <a:off x="1846968" y="3566274"/>
            <a:ext cx="2763076" cy="43012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ysClr val="windowText" lastClr="000000"/>
                </a:solidFill>
              </a:rPr>
              <a:t>로그인</a:t>
            </a:r>
          </a:p>
        </p:txBody>
      </p:sp>
      <p:pic>
        <p:nvPicPr>
          <p:cNvPr id="9" name="그림 8" descr="개체이(가) 표시된 사진&#10;&#10;자동 생성된 설명">
            <a:extLst>
              <a:ext uri="{FF2B5EF4-FFF2-40B4-BE49-F238E27FC236}">
                <a16:creationId xmlns:a16="http://schemas.microsoft.com/office/drawing/2014/main" id="{69E3E01B-1057-41E8-9443-BC5CC94F825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31590" y="2458280"/>
            <a:ext cx="798442" cy="798442"/>
          </a:xfrm>
          <a:prstGeom prst="rect">
            <a:avLst/>
          </a:prstGeom>
        </p:spPr>
      </p:pic>
      <p:grpSp>
        <p:nvGrpSpPr>
          <p:cNvPr id="5" name="그룹 4">
            <a:extLst>
              <a:ext uri="{FF2B5EF4-FFF2-40B4-BE49-F238E27FC236}">
                <a16:creationId xmlns:a16="http://schemas.microsoft.com/office/drawing/2014/main" id="{BC2BE26C-2930-4D45-8D99-63FECBCE9A70}"/>
              </a:ext>
            </a:extLst>
          </p:cNvPr>
          <p:cNvGrpSpPr/>
          <p:nvPr/>
        </p:nvGrpSpPr>
        <p:grpSpPr>
          <a:xfrm>
            <a:off x="7173420" y="2170043"/>
            <a:ext cx="3061252" cy="2517913"/>
            <a:chOff x="4946378" y="2170043"/>
            <a:chExt cx="3061252" cy="2517913"/>
          </a:xfrm>
        </p:grpSpPr>
        <p:sp>
          <p:nvSpPr>
            <p:cNvPr id="27" name="직사각형 26">
              <a:extLst>
                <a:ext uri="{FF2B5EF4-FFF2-40B4-BE49-F238E27FC236}">
                  <a16:creationId xmlns:a16="http://schemas.microsoft.com/office/drawing/2014/main" id="{6B9B41D0-08F5-4C33-9415-4846FDBC5174}"/>
                </a:ext>
              </a:extLst>
            </p:cNvPr>
            <p:cNvSpPr/>
            <p:nvPr/>
          </p:nvSpPr>
          <p:spPr>
            <a:xfrm>
              <a:off x="4946378"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6AC0C0B4-E15D-47FD-AB8A-8D3C5D257D3B}"/>
                </a:ext>
              </a:extLst>
            </p:cNvPr>
            <p:cNvSpPr/>
            <p:nvPr/>
          </p:nvSpPr>
          <p:spPr>
            <a:xfrm>
              <a:off x="5095466"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마이 페이지</a:t>
              </a:r>
            </a:p>
          </p:txBody>
        </p:sp>
        <p:sp>
          <p:nvSpPr>
            <p:cNvPr id="2" name="TextBox 1">
              <a:extLst>
                <a:ext uri="{FF2B5EF4-FFF2-40B4-BE49-F238E27FC236}">
                  <a16:creationId xmlns:a16="http://schemas.microsoft.com/office/drawing/2014/main" id="{113F0A7E-A000-4C8A-AD2C-48AC252436C6}"/>
                </a:ext>
              </a:extLst>
            </p:cNvPr>
            <p:cNvSpPr txBox="1"/>
            <p:nvPr/>
          </p:nvSpPr>
          <p:spPr>
            <a:xfrm>
              <a:off x="5280998" y="3578092"/>
              <a:ext cx="2392012" cy="369332"/>
            </a:xfrm>
            <a:prstGeom prst="rect">
              <a:avLst/>
            </a:prstGeom>
            <a:noFill/>
          </p:spPr>
          <p:txBody>
            <a:bodyPr wrap="square" rtlCol="0">
              <a:spAutoFit/>
            </a:bodyPr>
            <a:lstStyle/>
            <a:p>
              <a:r>
                <a:rPr lang="ko-KR" altLang="en-US" b="1" dirty="0" err="1"/>
                <a:t>백근영</a:t>
              </a:r>
              <a:r>
                <a:rPr lang="ko-KR" altLang="en-US" dirty="0" err="1"/>
                <a:t>님</a:t>
              </a:r>
              <a:r>
                <a:rPr lang="en-US" altLang="ko-KR" dirty="0"/>
                <a:t>, </a:t>
              </a:r>
              <a:r>
                <a:rPr lang="ko-KR" altLang="en-US" dirty="0"/>
                <a:t>안녕하세요</a:t>
              </a:r>
              <a:r>
                <a:rPr lang="en-US" altLang="ko-KR" dirty="0"/>
                <a:t>!</a:t>
              </a:r>
              <a:endParaRPr lang="ko-KR" altLang="en-US" dirty="0"/>
            </a:p>
          </p:txBody>
        </p:sp>
        <p:pic>
          <p:nvPicPr>
            <p:cNvPr id="32" name="그림 31" descr="개체이(가) 표시된 사진&#10;&#10;자동 생성된 설명">
              <a:extLst>
                <a:ext uri="{FF2B5EF4-FFF2-40B4-BE49-F238E27FC236}">
                  <a16:creationId xmlns:a16="http://schemas.microsoft.com/office/drawing/2014/main" id="{8C718462-482F-4340-BAEE-A956933703F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77783" y="2458280"/>
              <a:ext cx="798442" cy="798442"/>
            </a:xfrm>
            <a:prstGeom prst="rect">
              <a:avLst/>
            </a:prstGeom>
          </p:spPr>
        </p:pic>
      </p:grpSp>
    </p:spTree>
    <p:extLst>
      <p:ext uri="{BB962C8B-B14F-4D97-AF65-F5344CB8AC3E}">
        <p14:creationId xmlns:p14="http://schemas.microsoft.com/office/powerpoint/2010/main" val="78473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51" name="직사각형 50">
            <a:extLst>
              <a:ext uri="{FF2B5EF4-FFF2-40B4-BE49-F238E27FC236}">
                <a16:creationId xmlns:a16="http://schemas.microsoft.com/office/drawing/2014/main" id="{1BEE552B-EB94-4CCA-8443-EAB6EFC3FFB7}"/>
              </a:ext>
            </a:extLst>
          </p:cNvPr>
          <p:cNvSpPr/>
          <p:nvPr/>
        </p:nvSpPr>
        <p:spPr>
          <a:xfrm>
            <a:off x="0" y="2671227"/>
            <a:ext cx="3061252" cy="4247322"/>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850440D6-AB4F-4830-935C-C2E8EADE525A}"/>
              </a:ext>
            </a:extLst>
          </p:cNvPr>
          <p:cNvSpPr/>
          <p:nvPr/>
        </p:nvSpPr>
        <p:spPr>
          <a:xfrm>
            <a:off x="149088" y="2941981"/>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86632DB-9F19-49EE-959B-CDF7DAE570A6}"/>
              </a:ext>
            </a:extLst>
          </p:cNvPr>
          <p:cNvSpPr txBox="1"/>
          <p:nvPr/>
        </p:nvSpPr>
        <p:spPr>
          <a:xfrm>
            <a:off x="56325" y="2650434"/>
            <a:ext cx="1666460" cy="307777"/>
          </a:xfrm>
          <a:prstGeom prst="rect">
            <a:avLst/>
          </a:prstGeom>
          <a:noFill/>
        </p:spPr>
        <p:txBody>
          <a:bodyPr wrap="square" rtlCol="0">
            <a:spAutoFit/>
          </a:bodyPr>
          <a:lstStyle/>
          <a:p>
            <a:r>
              <a:rPr lang="ko-KR" altLang="en-US" sz="1400" dirty="0"/>
              <a:t>동아리 바로가기</a:t>
            </a:r>
          </a:p>
        </p:txBody>
      </p:sp>
      <p:grpSp>
        <p:nvGrpSpPr>
          <p:cNvPr id="58" name="그룹 57">
            <a:extLst>
              <a:ext uri="{FF2B5EF4-FFF2-40B4-BE49-F238E27FC236}">
                <a16:creationId xmlns:a16="http://schemas.microsoft.com/office/drawing/2014/main" id="{2784D586-9178-46BB-A2D0-41A57C4BA1CB}"/>
              </a:ext>
            </a:extLst>
          </p:cNvPr>
          <p:cNvGrpSpPr/>
          <p:nvPr/>
        </p:nvGrpSpPr>
        <p:grpSpPr>
          <a:xfrm>
            <a:off x="2564163" y="3008168"/>
            <a:ext cx="272862" cy="267493"/>
            <a:chOff x="3955765" y="1919116"/>
            <a:chExt cx="1827412" cy="1791456"/>
          </a:xfrm>
        </p:grpSpPr>
        <p:sp>
          <p:nvSpPr>
            <p:cNvPr id="22" name="타원 21">
              <a:extLst>
                <a:ext uri="{FF2B5EF4-FFF2-40B4-BE49-F238E27FC236}">
                  <a16:creationId xmlns:a16="http://schemas.microsoft.com/office/drawing/2014/main" id="{157BC909-9703-4E09-915C-6B467F792C47}"/>
                </a:ext>
              </a:extLst>
            </p:cNvPr>
            <p:cNvSpPr/>
            <p:nvPr/>
          </p:nvSpPr>
          <p:spPr>
            <a:xfrm>
              <a:off x="3955765" y="1919116"/>
              <a:ext cx="1393427" cy="13934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558CAE55-A482-4C5D-8841-3A0BE692D9E9}"/>
                </a:ext>
              </a:extLst>
            </p:cNvPr>
            <p:cNvCxnSpPr>
              <a:cxnSpLocks/>
              <a:stCxn id="22" idx="5"/>
            </p:cNvCxnSpPr>
            <p:nvPr/>
          </p:nvCxnSpPr>
          <p:spPr>
            <a:xfrm>
              <a:off x="5145129" y="3108480"/>
              <a:ext cx="638048" cy="6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직선 연결선 61">
            <a:extLst>
              <a:ext uri="{FF2B5EF4-FFF2-40B4-BE49-F238E27FC236}">
                <a16:creationId xmlns:a16="http://schemas.microsoft.com/office/drawing/2014/main" id="{0C2F8D7F-66E3-4640-A570-E3A9B07F2BE3}"/>
              </a:ext>
            </a:extLst>
          </p:cNvPr>
          <p:cNvCxnSpPr/>
          <p:nvPr/>
        </p:nvCxnSpPr>
        <p:spPr>
          <a:xfrm>
            <a:off x="0" y="3450381"/>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1B85C6C1-3719-43FB-972F-D7C28FF12085}"/>
              </a:ext>
            </a:extLst>
          </p:cNvPr>
          <p:cNvCxnSpPr/>
          <p:nvPr/>
        </p:nvCxnSpPr>
        <p:spPr>
          <a:xfrm>
            <a:off x="0" y="3890153"/>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02356758-AC03-40C4-9E4E-9CE0D4AD266E}"/>
              </a:ext>
            </a:extLst>
          </p:cNvPr>
          <p:cNvCxnSpPr/>
          <p:nvPr/>
        </p:nvCxnSpPr>
        <p:spPr>
          <a:xfrm>
            <a:off x="0" y="436723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B8F36C5-11E4-4E93-828D-065668BDB9C1}"/>
              </a:ext>
            </a:extLst>
          </p:cNvPr>
          <p:cNvCxnSpPr/>
          <p:nvPr/>
        </p:nvCxnSpPr>
        <p:spPr>
          <a:xfrm>
            <a:off x="0" y="4857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935D932C-9634-4ADF-972F-04425E5CA6B8}"/>
              </a:ext>
            </a:extLst>
          </p:cNvPr>
          <p:cNvCxnSpPr/>
          <p:nvPr/>
        </p:nvCxnSpPr>
        <p:spPr>
          <a:xfrm>
            <a:off x="0" y="5361145"/>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177FCB-03F1-49D0-909F-7B68BF860869}"/>
              </a:ext>
            </a:extLst>
          </p:cNvPr>
          <p:cNvCxnSpPr/>
          <p:nvPr/>
        </p:nvCxnSpPr>
        <p:spPr>
          <a:xfrm>
            <a:off x="0" y="5877980"/>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7282E9A-DB5C-4158-91CE-8E0A77E8B023}"/>
              </a:ext>
            </a:extLst>
          </p:cNvPr>
          <p:cNvCxnSpPr/>
          <p:nvPr/>
        </p:nvCxnSpPr>
        <p:spPr>
          <a:xfrm>
            <a:off x="0" y="6381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7" name="그룹 26">
            <a:extLst>
              <a:ext uri="{FF2B5EF4-FFF2-40B4-BE49-F238E27FC236}">
                <a16:creationId xmlns:a16="http://schemas.microsoft.com/office/drawing/2014/main" id="{76FB9472-A727-4003-97BD-181A161707A6}"/>
              </a:ext>
            </a:extLst>
          </p:cNvPr>
          <p:cNvGrpSpPr/>
          <p:nvPr/>
        </p:nvGrpSpPr>
        <p:grpSpPr>
          <a:xfrm>
            <a:off x="0" y="-2620"/>
            <a:ext cx="3061252" cy="2517913"/>
            <a:chOff x="4946378" y="2170043"/>
            <a:chExt cx="3061252" cy="2517913"/>
          </a:xfrm>
        </p:grpSpPr>
        <p:sp>
          <p:nvSpPr>
            <p:cNvPr id="28" name="직사각형 27">
              <a:extLst>
                <a:ext uri="{FF2B5EF4-FFF2-40B4-BE49-F238E27FC236}">
                  <a16:creationId xmlns:a16="http://schemas.microsoft.com/office/drawing/2014/main" id="{024E8264-2BCF-4498-B42F-03A9EA01BD13}"/>
                </a:ext>
              </a:extLst>
            </p:cNvPr>
            <p:cNvSpPr/>
            <p:nvPr/>
          </p:nvSpPr>
          <p:spPr>
            <a:xfrm>
              <a:off x="4946378"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D542E987-8EB5-4898-8772-F2664EC5B559}"/>
                </a:ext>
              </a:extLst>
            </p:cNvPr>
            <p:cNvSpPr/>
            <p:nvPr/>
          </p:nvSpPr>
          <p:spPr>
            <a:xfrm>
              <a:off x="5095466"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마이 페이지</a:t>
              </a:r>
            </a:p>
          </p:txBody>
        </p:sp>
        <p:sp>
          <p:nvSpPr>
            <p:cNvPr id="30" name="TextBox 29">
              <a:extLst>
                <a:ext uri="{FF2B5EF4-FFF2-40B4-BE49-F238E27FC236}">
                  <a16:creationId xmlns:a16="http://schemas.microsoft.com/office/drawing/2014/main" id="{CAF3BE4F-A2CD-4907-B588-EABF8B70C8E0}"/>
                </a:ext>
              </a:extLst>
            </p:cNvPr>
            <p:cNvSpPr txBox="1"/>
            <p:nvPr/>
          </p:nvSpPr>
          <p:spPr>
            <a:xfrm>
              <a:off x="5280998" y="3578092"/>
              <a:ext cx="2392012" cy="369332"/>
            </a:xfrm>
            <a:prstGeom prst="rect">
              <a:avLst/>
            </a:prstGeom>
            <a:noFill/>
          </p:spPr>
          <p:txBody>
            <a:bodyPr wrap="square" rtlCol="0">
              <a:spAutoFit/>
            </a:bodyPr>
            <a:lstStyle/>
            <a:p>
              <a:r>
                <a:rPr lang="ko-KR" altLang="en-US" b="1" dirty="0" err="1"/>
                <a:t>백근영</a:t>
              </a:r>
              <a:r>
                <a:rPr lang="ko-KR" altLang="en-US" dirty="0" err="1"/>
                <a:t>님</a:t>
              </a:r>
              <a:r>
                <a:rPr lang="en-US" altLang="ko-KR" dirty="0"/>
                <a:t>, </a:t>
              </a:r>
              <a:r>
                <a:rPr lang="ko-KR" altLang="en-US" dirty="0"/>
                <a:t>안녕하세요</a:t>
              </a:r>
              <a:r>
                <a:rPr lang="en-US" altLang="ko-KR" dirty="0"/>
                <a:t>!</a:t>
              </a:r>
              <a:endParaRPr lang="ko-KR" altLang="en-US" dirty="0"/>
            </a:p>
          </p:txBody>
        </p:sp>
        <p:pic>
          <p:nvPicPr>
            <p:cNvPr id="31" name="그림 30" descr="개체이(가) 표시된 사진&#10;&#10;자동 생성된 설명">
              <a:extLst>
                <a:ext uri="{FF2B5EF4-FFF2-40B4-BE49-F238E27FC236}">
                  <a16:creationId xmlns:a16="http://schemas.microsoft.com/office/drawing/2014/main" id="{80247663-50B1-4581-867E-E83B64B3872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77783" y="2458280"/>
              <a:ext cx="798442" cy="798442"/>
            </a:xfrm>
            <a:prstGeom prst="rect">
              <a:avLst/>
            </a:prstGeom>
          </p:spPr>
        </p:pic>
      </p:grpSp>
      <p:sp>
        <p:nvSpPr>
          <p:cNvPr id="33" name="사각형: 둥근 모서리 32">
            <a:extLst>
              <a:ext uri="{FF2B5EF4-FFF2-40B4-BE49-F238E27FC236}">
                <a16:creationId xmlns:a16="http://schemas.microsoft.com/office/drawing/2014/main" id="{84FD4310-02C0-405C-A8BE-DFC47A69BC9E}"/>
              </a:ext>
            </a:extLst>
          </p:cNvPr>
          <p:cNvSpPr/>
          <p:nvPr/>
        </p:nvSpPr>
        <p:spPr>
          <a:xfrm>
            <a:off x="6685714" y="11927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등록하러 가기</a:t>
            </a:r>
          </a:p>
        </p:txBody>
      </p:sp>
      <p:sp>
        <p:nvSpPr>
          <p:cNvPr id="34" name="사각형: 둥근 모서리 33">
            <a:extLst>
              <a:ext uri="{FF2B5EF4-FFF2-40B4-BE49-F238E27FC236}">
                <a16:creationId xmlns:a16="http://schemas.microsoft.com/office/drawing/2014/main" id="{CD823EF5-31FB-4418-8D47-7465946D4124}"/>
              </a:ext>
            </a:extLst>
          </p:cNvPr>
          <p:cNvSpPr/>
          <p:nvPr/>
        </p:nvSpPr>
        <p:spPr>
          <a:xfrm>
            <a:off x="9430863" y="11927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검색하러 가기</a:t>
            </a:r>
          </a:p>
        </p:txBody>
      </p:sp>
      <p:sp>
        <p:nvSpPr>
          <p:cNvPr id="36" name="TextBox 35">
            <a:extLst>
              <a:ext uri="{FF2B5EF4-FFF2-40B4-BE49-F238E27FC236}">
                <a16:creationId xmlns:a16="http://schemas.microsoft.com/office/drawing/2014/main" id="{6276E3DC-80DE-4396-B14B-1ABB2551DE65}"/>
              </a:ext>
            </a:extLst>
          </p:cNvPr>
          <p:cNvSpPr txBox="1"/>
          <p:nvPr/>
        </p:nvSpPr>
        <p:spPr>
          <a:xfrm>
            <a:off x="3054620" y="307533"/>
            <a:ext cx="3538329" cy="307777"/>
          </a:xfrm>
          <a:prstGeom prst="rect">
            <a:avLst/>
          </a:prstGeom>
          <a:noFill/>
        </p:spPr>
        <p:txBody>
          <a:bodyPr wrap="square" rtlCol="0">
            <a:spAutoFit/>
          </a:bodyPr>
          <a:lstStyle/>
          <a:p>
            <a:pPr algn="r"/>
            <a:r>
              <a:rPr lang="ko-KR" altLang="en-US" sz="1400" b="1" dirty="0">
                <a:solidFill>
                  <a:schemeClr val="bg2">
                    <a:lumMod val="50000"/>
                  </a:schemeClr>
                </a:solidFill>
              </a:rPr>
              <a:t>서울대학교 동아리 통합 운영 서비스 </a:t>
            </a:r>
            <a:r>
              <a:rPr lang="en-US" altLang="ko-KR" sz="1400" b="1" dirty="0">
                <a:solidFill>
                  <a:schemeClr val="bg2">
                    <a:lumMod val="50000"/>
                  </a:schemeClr>
                </a:solidFill>
              </a:rPr>
              <a:t>1CL</a:t>
            </a:r>
            <a:endParaRPr lang="ko-KR" altLang="en-US" sz="1400" b="1" dirty="0">
              <a:solidFill>
                <a:schemeClr val="bg2">
                  <a:lumMod val="50000"/>
                </a:schemeClr>
              </a:solidFill>
            </a:endParaRPr>
          </a:p>
        </p:txBody>
      </p:sp>
      <p:pic>
        <p:nvPicPr>
          <p:cNvPr id="52" name="그림 51">
            <a:extLst>
              <a:ext uri="{FF2B5EF4-FFF2-40B4-BE49-F238E27FC236}">
                <a16:creationId xmlns:a16="http://schemas.microsoft.com/office/drawing/2014/main" id="{4F402E5A-4444-467F-BA04-9144C4AE8690}"/>
              </a:ext>
            </a:extLst>
          </p:cNvPr>
          <p:cNvPicPr preferRelativeResize="0">
            <a:picLocks/>
          </p:cNvPicPr>
          <p:nvPr/>
        </p:nvPicPr>
        <p:blipFill>
          <a:blip r:embed="rId5"/>
          <a:stretch>
            <a:fillRect/>
          </a:stretch>
        </p:blipFill>
        <p:spPr>
          <a:xfrm>
            <a:off x="2927931" y="3466145"/>
            <a:ext cx="149088" cy="3407589"/>
          </a:xfrm>
          <a:prstGeom prst="rect">
            <a:avLst/>
          </a:prstGeom>
        </p:spPr>
      </p:pic>
    </p:spTree>
    <p:extLst>
      <p:ext uri="{BB962C8B-B14F-4D97-AF65-F5344CB8AC3E}">
        <p14:creationId xmlns:p14="http://schemas.microsoft.com/office/powerpoint/2010/main" val="294868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51" name="직사각형 50">
            <a:extLst>
              <a:ext uri="{FF2B5EF4-FFF2-40B4-BE49-F238E27FC236}">
                <a16:creationId xmlns:a16="http://schemas.microsoft.com/office/drawing/2014/main" id="{1BEE552B-EB94-4CCA-8443-EAB6EFC3FFB7}"/>
              </a:ext>
            </a:extLst>
          </p:cNvPr>
          <p:cNvSpPr/>
          <p:nvPr/>
        </p:nvSpPr>
        <p:spPr>
          <a:xfrm>
            <a:off x="0" y="2623930"/>
            <a:ext cx="3061252" cy="4247322"/>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850440D6-AB4F-4830-935C-C2E8EADE525A}"/>
              </a:ext>
            </a:extLst>
          </p:cNvPr>
          <p:cNvSpPr/>
          <p:nvPr/>
        </p:nvSpPr>
        <p:spPr>
          <a:xfrm>
            <a:off x="149088" y="2941981"/>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86632DB-9F19-49EE-959B-CDF7DAE570A6}"/>
              </a:ext>
            </a:extLst>
          </p:cNvPr>
          <p:cNvSpPr txBox="1"/>
          <p:nvPr/>
        </p:nvSpPr>
        <p:spPr>
          <a:xfrm>
            <a:off x="56325" y="2650434"/>
            <a:ext cx="1666460" cy="307777"/>
          </a:xfrm>
          <a:prstGeom prst="rect">
            <a:avLst/>
          </a:prstGeom>
          <a:noFill/>
        </p:spPr>
        <p:txBody>
          <a:bodyPr wrap="square" rtlCol="0">
            <a:spAutoFit/>
          </a:bodyPr>
          <a:lstStyle/>
          <a:p>
            <a:r>
              <a:rPr lang="ko-KR" altLang="en-US" sz="1400" dirty="0"/>
              <a:t>동아리 바로가기</a:t>
            </a:r>
          </a:p>
        </p:txBody>
      </p:sp>
      <p:grpSp>
        <p:nvGrpSpPr>
          <p:cNvPr id="58" name="그룹 57">
            <a:extLst>
              <a:ext uri="{FF2B5EF4-FFF2-40B4-BE49-F238E27FC236}">
                <a16:creationId xmlns:a16="http://schemas.microsoft.com/office/drawing/2014/main" id="{2784D586-9178-46BB-A2D0-41A57C4BA1CB}"/>
              </a:ext>
            </a:extLst>
          </p:cNvPr>
          <p:cNvGrpSpPr/>
          <p:nvPr/>
        </p:nvGrpSpPr>
        <p:grpSpPr>
          <a:xfrm>
            <a:off x="2564163" y="3008168"/>
            <a:ext cx="272862" cy="267493"/>
            <a:chOff x="3955765" y="1919116"/>
            <a:chExt cx="1827412" cy="1791456"/>
          </a:xfrm>
        </p:grpSpPr>
        <p:sp>
          <p:nvSpPr>
            <p:cNvPr id="22" name="타원 21">
              <a:extLst>
                <a:ext uri="{FF2B5EF4-FFF2-40B4-BE49-F238E27FC236}">
                  <a16:creationId xmlns:a16="http://schemas.microsoft.com/office/drawing/2014/main" id="{157BC909-9703-4E09-915C-6B467F792C47}"/>
                </a:ext>
              </a:extLst>
            </p:cNvPr>
            <p:cNvSpPr/>
            <p:nvPr/>
          </p:nvSpPr>
          <p:spPr>
            <a:xfrm>
              <a:off x="3955765" y="1919116"/>
              <a:ext cx="1393427" cy="13934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558CAE55-A482-4C5D-8841-3A0BE692D9E9}"/>
                </a:ext>
              </a:extLst>
            </p:cNvPr>
            <p:cNvCxnSpPr>
              <a:cxnSpLocks/>
              <a:stCxn id="22" idx="5"/>
            </p:cNvCxnSpPr>
            <p:nvPr/>
          </p:nvCxnSpPr>
          <p:spPr>
            <a:xfrm>
              <a:off x="5145129" y="3108480"/>
              <a:ext cx="638048" cy="6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직선 연결선 61">
            <a:extLst>
              <a:ext uri="{FF2B5EF4-FFF2-40B4-BE49-F238E27FC236}">
                <a16:creationId xmlns:a16="http://schemas.microsoft.com/office/drawing/2014/main" id="{0C2F8D7F-66E3-4640-A570-E3A9B07F2BE3}"/>
              </a:ext>
            </a:extLst>
          </p:cNvPr>
          <p:cNvCxnSpPr/>
          <p:nvPr/>
        </p:nvCxnSpPr>
        <p:spPr>
          <a:xfrm>
            <a:off x="0" y="3450381"/>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1B85C6C1-3719-43FB-972F-D7C28FF12085}"/>
              </a:ext>
            </a:extLst>
          </p:cNvPr>
          <p:cNvCxnSpPr/>
          <p:nvPr/>
        </p:nvCxnSpPr>
        <p:spPr>
          <a:xfrm>
            <a:off x="0" y="3890153"/>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02356758-AC03-40C4-9E4E-9CE0D4AD266E}"/>
              </a:ext>
            </a:extLst>
          </p:cNvPr>
          <p:cNvCxnSpPr/>
          <p:nvPr/>
        </p:nvCxnSpPr>
        <p:spPr>
          <a:xfrm>
            <a:off x="0" y="436723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B8F36C5-11E4-4E93-828D-065668BDB9C1}"/>
              </a:ext>
            </a:extLst>
          </p:cNvPr>
          <p:cNvCxnSpPr/>
          <p:nvPr/>
        </p:nvCxnSpPr>
        <p:spPr>
          <a:xfrm>
            <a:off x="0" y="4857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935D932C-9634-4ADF-972F-04425E5CA6B8}"/>
              </a:ext>
            </a:extLst>
          </p:cNvPr>
          <p:cNvCxnSpPr/>
          <p:nvPr/>
        </p:nvCxnSpPr>
        <p:spPr>
          <a:xfrm>
            <a:off x="0" y="5361145"/>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177FCB-03F1-49D0-909F-7B68BF860869}"/>
              </a:ext>
            </a:extLst>
          </p:cNvPr>
          <p:cNvCxnSpPr/>
          <p:nvPr/>
        </p:nvCxnSpPr>
        <p:spPr>
          <a:xfrm>
            <a:off x="0" y="5877980"/>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7282E9A-DB5C-4158-91CE-8E0A77E8B023}"/>
              </a:ext>
            </a:extLst>
          </p:cNvPr>
          <p:cNvCxnSpPr/>
          <p:nvPr/>
        </p:nvCxnSpPr>
        <p:spPr>
          <a:xfrm>
            <a:off x="0" y="6381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9" name="그림 68">
            <a:extLst>
              <a:ext uri="{FF2B5EF4-FFF2-40B4-BE49-F238E27FC236}">
                <a16:creationId xmlns:a16="http://schemas.microsoft.com/office/drawing/2014/main" id="{FB586A6A-C5E2-4D98-A85D-47FFAC318661}"/>
              </a:ext>
            </a:extLst>
          </p:cNvPr>
          <p:cNvPicPr preferRelativeResize="0">
            <a:picLocks/>
          </p:cNvPicPr>
          <p:nvPr/>
        </p:nvPicPr>
        <p:blipFill>
          <a:blip r:embed="rId3"/>
          <a:stretch>
            <a:fillRect/>
          </a:stretch>
        </p:blipFill>
        <p:spPr>
          <a:xfrm>
            <a:off x="2912165" y="3497677"/>
            <a:ext cx="149088" cy="3407589"/>
          </a:xfrm>
          <a:prstGeom prst="rect">
            <a:avLst/>
          </a:prstGeom>
        </p:spPr>
      </p:pic>
      <p:grpSp>
        <p:nvGrpSpPr>
          <p:cNvPr id="27" name="그룹 26">
            <a:extLst>
              <a:ext uri="{FF2B5EF4-FFF2-40B4-BE49-F238E27FC236}">
                <a16:creationId xmlns:a16="http://schemas.microsoft.com/office/drawing/2014/main" id="{76FB9472-A727-4003-97BD-181A161707A6}"/>
              </a:ext>
            </a:extLst>
          </p:cNvPr>
          <p:cNvGrpSpPr/>
          <p:nvPr/>
        </p:nvGrpSpPr>
        <p:grpSpPr>
          <a:xfrm>
            <a:off x="0" y="-2620"/>
            <a:ext cx="3061252" cy="2517913"/>
            <a:chOff x="4946378" y="2170043"/>
            <a:chExt cx="3061252" cy="2517913"/>
          </a:xfrm>
        </p:grpSpPr>
        <p:sp>
          <p:nvSpPr>
            <p:cNvPr id="28" name="직사각형 27">
              <a:extLst>
                <a:ext uri="{FF2B5EF4-FFF2-40B4-BE49-F238E27FC236}">
                  <a16:creationId xmlns:a16="http://schemas.microsoft.com/office/drawing/2014/main" id="{024E8264-2BCF-4498-B42F-03A9EA01BD13}"/>
                </a:ext>
              </a:extLst>
            </p:cNvPr>
            <p:cNvSpPr/>
            <p:nvPr/>
          </p:nvSpPr>
          <p:spPr>
            <a:xfrm>
              <a:off x="4946378"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D542E987-8EB5-4898-8772-F2664EC5B559}"/>
                </a:ext>
              </a:extLst>
            </p:cNvPr>
            <p:cNvSpPr/>
            <p:nvPr/>
          </p:nvSpPr>
          <p:spPr>
            <a:xfrm>
              <a:off x="5095466"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마이 페이지</a:t>
              </a:r>
            </a:p>
          </p:txBody>
        </p:sp>
        <p:sp>
          <p:nvSpPr>
            <p:cNvPr id="30" name="TextBox 29">
              <a:extLst>
                <a:ext uri="{FF2B5EF4-FFF2-40B4-BE49-F238E27FC236}">
                  <a16:creationId xmlns:a16="http://schemas.microsoft.com/office/drawing/2014/main" id="{CAF3BE4F-A2CD-4907-B588-EABF8B70C8E0}"/>
                </a:ext>
              </a:extLst>
            </p:cNvPr>
            <p:cNvSpPr txBox="1"/>
            <p:nvPr/>
          </p:nvSpPr>
          <p:spPr>
            <a:xfrm>
              <a:off x="5280998" y="3578092"/>
              <a:ext cx="2392012" cy="369332"/>
            </a:xfrm>
            <a:prstGeom prst="rect">
              <a:avLst/>
            </a:prstGeom>
            <a:noFill/>
          </p:spPr>
          <p:txBody>
            <a:bodyPr wrap="square" rtlCol="0">
              <a:spAutoFit/>
            </a:bodyPr>
            <a:lstStyle/>
            <a:p>
              <a:r>
                <a:rPr lang="ko-KR" altLang="en-US" b="1" dirty="0" err="1"/>
                <a:t>백근영</a:t>
              </a:r>
              <a:r>
                <a:rPr lang="ko-KR" altLang="en-US" dirty="0" err="1"/>
                <a:t>님</a:t>
              </a:r>
              <a:r>
                <a:rPr lang="en-US" altLang="ko-KR" dirty="0"/>
                <a:t>, </a:t>
              </a:r>
              <a:r>
                <a:rPr lang="ko-KR" altLang="en-US" dirty="0"/>
                <a:t>안녕하세요</a:t>
              </a:r>
              <a:r>
                <a:rPr lang="en-US" altLang="ko-KR" dirty="0"/>
                <a:t>!</a:t>
              </a:r>
              <a:endParaRPr lang="ko-KR" altLang="en-US" dirty="0"/>
            </a:p>
          </p:txBody>
        </p:sp>
        <p:pic>
          <p:nvPicPr>
            <p:cNvPr id="31" name="그림 30" descr="개체이(가) 표시된 사진&#10;&#10;자동 생성된 설명">
              <a:extLst>
                <a:ext uri="{FF2B5EF4-FFF2-40B4-BE49-F238E27FC236}">
                  <a16:creationId xmlns:a16="http://schemas.microsoft.com/office/drawing/2014/main" id="{80247663-50B1-4581-867E-E83B64B3872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77783" y="2458280"/>
              <a:ext cx="798442" cy="798442"/>
            </a:xfrm>
            <a:prstGeom prst="rect">
              <a:avLst/>
            </a:prstGeom>
          </p:spPr>
        </p:pic>
      </p:grpSp>
      <p:sp>
        <p:nvSpPr>
          <p:cNvPr id="33" name="사각형: 둥근 모서리 32">
            <a:extLst>
              <a:ext uri="{FF2B5EF4-FFF2-40B4-BE49-F238E27FC236}">
                <a16:creationId xmlns:a16="http://schemas.microsoft.com/office/drawing/2014/main" id="{84FD4310-02C0-405C-A8BE-DFC47A69BC9E}"/>
              </a:ext>
            </a:extLst>
          </p:cNvPr>
          <p:cNvSpPr/>
          <p:nvPr/>
        </p:nvSpPr>
        <p:spPr>
          <a:xfrm>
            <a:off x="6685714" y="11927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등록하러 가기</a:t>
            </a:r>
          </a:p>
        </p:txBody>
      </p:sp>
      <p:sp>
        <p:nvSpPr>
          <p:cNvPr id="34" name="사각형: 둥근 모서리 33">
            <a:extLst>
              <a:ext uri="{FF2B5EF4-FFF2-40B4-BE49-F238E27FC236}">
                <a16:creationId xmlns:a16="http://schemas.microsoft.com/office/drawing/2014/main" id="{CD823EF5-31FB-4418-8D47-7465946D4124}"/>
              </a:ext>
            </a:extLst>
          </p:cNvPr>
          <p:cNvSpPr/>
          <p:nvPr/>
        </p:nvSpPr>
        <p:spPr>
          <a:xfrm>
            <a:off x="9430863" y="11927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검색하러 가기</a:t>
            </a:r>
          </a:p>
        </p:txBody>
      </p:sp>
      <p:sp>
        <p:nvSpPr>
          <p:cNvPr id="35" name="직사각형 34">
            <a:extLst>
              <a:ext uri="{FF2B5EF4-FFF2-40B4-BE49-F238E27FC236}">
                <a16:creationId xmlns:a16="http://schemas.microsoft.com/office/drawing/2014/main" id="{013FC768-93CC-4B85-89E5-7C22AF8B96A4}"/>
              </a:ext>
            </a:extLst>
          </p:cNvPr>
          <p:cNvSpPr/>
          <p:nvPr/>
        </p:nvSpPr>
        <p:spPr>
          <a:xfrm>
            <a:off x="3210341" y="792483"/>
            <a:ext cx="8647040" cy="5946224"/>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6276E3DC-80DE-4396-B14B-1ABB2551DE65}"/>
              </a:ext>
            </a:extLst>
          </p:cNvPr>
          <p:cNvSpPr txBox="1"/>
          <p:nvPr/>
        </p:nvSpPr>
        <p:spPr>
          <a:xfrm>
            <a:off x="3054620" y="307533"/>
            <a:ext cx="3538329" cy="307777"/>
          </a:xfrm>
          <a:prstGeom prst="rect">
            <a:avLst/>
          </a:prstGeom>
          <a:noFill/>
        </p:spPr>
        <p:txBody>
          <a:bodyPr wrap="square" rtlCol="0">
            <a:spAutoFit/>
          </a:bodyPr>
          <a:lstStyle/>
          <a:p>
            <a:pPr algn="r"/>
            <a:r>
              <a:rPr lang="ko-KR" altLang="en-US" sz="1400" b="1" dirty="0">
                <a:solidFill>
                  <a:schemeClr val="bg2">
                    <a:lumMod val="50000"/>
                  </a:schemeClr>
                </a:solidFill>
              </a:rPr>
              <a:t>서울대학교 동아리 통합 운영 서비스 </a:t>
            </a:r>
            <a:r>
              <a:rPr lang="en-US" altLang="ko-KR" sz="1400" b="1" dirty="0">
                <a:solidFill>
                  <a:schemeClr val="bg2">
                    <a:lumMod val="50000"/>
                  </a:schemeClr>
                </a:solidFill>
              </a:rPr>
              <a:t>1CL</a:t>
            </a:r>
            <a:endParaRPr lang="ko-KR" altLang="en-US" sz="1400" b="1" dirty="0">
              <a:solidFill>
                <a:schemeClr val="bg2">
                  <a:lumMod val="50000"/>
                </a:schemeClr>
              </a:solidFill>
            </a:endParaRPr>
          </a:p>
        </p:txBody>
      </p:sp>
      <p:grpSp>
        <p:nvGrpSpPr>
          <p:cNvPr id="41" name="그룹 40">
            <a:extLst>
              <a:ext uri="{FF2B5EF4-FFF2-40B4-BE49-F238E27FC236}">
                <a16:creationId xmlns:a16="http://schemas.microsoft.com/office/drawing/2014/main" id="{DCF718DF-A145-4210-84C9-ED3EF80D7CE5}"/>
              </a:ext>
            </a:extLst>
          </p:cNvPr>
          <p:cNvGrpSpPr/>
          <p:nvPr/>
        </p:nvGrpSpPr>
        <p:grpSpPr>
          <a:xfrm>
            <a:off x="7994362" y="1268558"/>
            <a:ext cx="3505208" cy="374167"/>
            <a:chOff x="3624462" y="1453216"/>
            <a:chExt cx="3505208" cy="374167"/>
          </a:xfrm>
        </p:grpSpPr>
        <p:sp>
          <p:nvSpPr>
            <p:cNvPr id="42" name="직사각형 41">
              <a:extLst>
                <a:ext uri="{FF2B5EF4-FFF2-40B4-BE49-F238E27FC236}">
                  <a16:creationId xmlns:a16="http://schemas.microsoft.com/office/drawing/2014/main" id="{0CCA3FB0-611F-41F6-8E8D-321CA2E61581}"/>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a:extLst>
                <a:ext uri="{FF2B5EF4-FFF2-40B4-BE49-F238E27FC236}">
                  <a16:creationId xmlns:a16="http://schemas.microsoft.com/office/drawing/2014/main" id="{AB96B689-8617-413E-A8A3-CD46BE36205D}"/>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이등변 삼각형 43">
              <a:extLst>
                <a:ext uri="{FF2B5EF4-FFF2-40B4-BE49-F238E27FC236}">
                  <a16:creationId xmlns:a16="http://schemas.microsoft.com/office/drawing/2014/main" id="{D2F55501-7A58-4DAE-ACFA-E5CB6D0B032C}"/>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그룹 44">
            <a:extLst>
              <a:ext uri="{FF2B5EF4-FFF2-40B4-BE49-F238E27FC236}">
                <a16:creationId xmlns:a16="http://schemas.microsoft.com/office/drawing/2014/main" id="{035203AA-300D-4890-BF67-D195BD730DF6}"/>
              </a:ext>
            </a:extLst>
          </p:cNvPr>
          <p:cNvGrpSpPr/>
          <p:nvPr/>
        </p:nvGrpSpPr>
        <p:grpSpPr>
          <a:xfrm>
            <a:off x="3647663" y="2095893"/>
            <a:ext cx="3505208" cy="374167"/>
            <a:chOff x="3624462" y="1453216"/>
            <a:chExt cx="3505208" cy="374167"/>
          </a:xfrm>
        </p:grpSpPr>
        <p:sp>
          <p:nvSpPr>
            <p:cNvPr id="46" name="직사각형 45">
              <a:extLst>
                <a:ext uri="{FF2B5EF4-FFF2-40B4-BE49-F238E27FC236}">
                  <a16:creationId xmlns:a16="http://schemas.microsoft.com/office/drawing/2014/main" id="{BC08CC30-2EFB-4CDD-B3F8-7F2F981A31C8}"/>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4590FAB8-7615-490F-BEF7-D6350AAEF026}"/>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이등변 삼각형 47">
              <a:extLst>
                <a:ext uri="{FF2B5EF4-FFF2-40B4-BE49-F238E27FC236}">
                  <a16:creationId xmlns:a16="http://schemas.microsoft.com/office/drawing/2014/main" id="{CF109F8A-C355-44C1-86B3-AA29141595A5}"/>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9" name="그룹 48">
            <a:extLst>
              <a:ext uri="{FF2B5EF4-FFF2-40B4-BE49-F238E27FC236}">
                <a16:creationId xmlns:a16="http://schemas.microsoft.com/office/drawing/2014/main" id="{CFBD8FDB-E40C-4117-BD54-B91174A5A337}"/>
              </a:ext>
            </a:extLst>
          </p:cNvPr>
          <p:cNvGrpSpPr/>
          <p:nvPr/>
        </p:nvGrpSpPr>
        <p:grpSpPr>
          <a:xfrm>
            <a:off x="8008580" y="2095893"/>
            <a:ext cx="3505208" cy="374167"/>
            <a:chOff x="3624462" y="1453216"/>
            <a:chExt cx="3505208" cy="374167"/>
          </a:xfrm>
        </p:grpSpPr>
        <p:sp>
          <p:nvSpPr>
            <p:cNvPr id="50" name="직사각형 49">
              <a:extLst>
                <a:ext uri="{FF2B5EF4-FFF2-40B4-BE49-F238E27FC236}">
                  <a16:creationId xmlns:a16="http://schemas.microsoft.com/office/drawing/2014/main" id="{109772C0-9026-40A3-8EE8-BA255A24FF4A}"/>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0D9E08CC-8475-42F0-86C6-F6C17F46CFAC}"/>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이등변 삼각형 60">
              <a:extLst>
                <a:ext uri="{FF2B5EF4-FFF2-40B4-BE49-F238E27FC236}">
                  <a16:creationId xmlns:a16="http://schemas.microsoft.com/office/drawing/2014/main" id="{BFB1868A-B204-404B-9EC9-638F2CBBCEA9}"/>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1" name="TextBox 70">
            <a:extLst>
              <a:ext uri="{FF2B5EF4-FFF2-40B4-BE49-F238E27FC236}">
                <a16:creationId xmlns:a16="http://schemas.microsoft.com/office/drawing/2014/main" id="{4C58F896-E2A9-4467-B3C1-E781E0D5B790}"/>
              </a:ext>
            </a:extLst>
          </p:cNvPr>
          <p:cNvSpPr txBox="1"/>
          <p:nvPr/>
        </p:nvSpPr>
        <p:spPr>
          <a:xfrm>
            <a:off x="3584694" y="908803"/>
            <a:ext cx="2256226" cy="307777"/>
          </a:xfrm>
          <a:prstGeom prst="rect">
            <a:avLst/>
          </a:prstGeom>
          <a:noFill/>
        </p:spPr>
        <p:txBody>
          <a:bodyPr wrap="square" rtlCol="0">
            <a:spAutoFit/>
          </a:bodyPr>
          <a:lstStyle/>
          <a:p>
            <a:pPr algn="just"/>
            <a:r>
              <a:rPr lang="ko-KR" altLang="en-US" sz="1400" b="1" dirty="0">
                <a:solidFill>
                  <a:schemeClr val="bg2">
                    <a:lumMod val="50000"/>
                  </a:schemeClr>
                </a:solidFill>
              </a:rPr>
              <a:t>소속</a:t>
            </a:r>
            <a:r>
              <a:rPr lang="en-US" altLang="ko-KR" sz="1400" b="1" dirty="0">
                <a:solidFill>
                  <a:schemeClr val="bg2">
                    <a:lumMod val="50000"/>
                  </a:schemeClr>
                </a:solidFill>
              </a:rPr>
              <a:t>(</a:t>
            </a:r>
            <a:r>
              <a:rPr lang="ko-KR" altLang="en-US" sz="1400" b="1" dirty="0">
                <a:solidFill>
                  <a:schemeClr val="bg2">
                    <a:lumMod val="50000"/>
                  </a:schemeClr>
                </a:solidFill>
              </a:rPr>
              <a:t>중앙</a:t>
            </a:r>
            <a:r>
              <a:rPr lang="en-US" altLang="ko-KR" sz="1400" b="1" dirty="0">
                <a:solidFill>
                  <a:schemeClr val="bg2">
                    <a:lumMod val="50000"/>
                  </a:schemeClr>
                </a:solidFill>
              </a:rPr>
              <a:t>/</a:t>
            </a:r>
            <a:r>
              <a:rPr lang="ko-KR" altLang="en-US" sz="1400" b="1" dirty="0" err="1">
                <a:solidFill>
                  <a:schemeClr val="bg2">
                    <a:lumMod val="50000"/>
                  </a:schemeClr>
                </a:solidFill>
              </a:rPr>
              <a:t>단과대</a:t>
            </a:r>
            <a:r>
              <a:rPr lang="en-US" altLang="ko-KR" sz="1400" b="1" dirty="0">
                <a:solidFill>
                  <a:schemeClr val="bg2">
                    <a:lumMod val="50000"/>
                  </a:schemeClr>
                </a:solidFill>
              </a:rPr>
              <a:t>/</a:t>
            </a:r>
            <a:r>
              <a:rPr lang="ko-KR" altLang="en-US" sz="1400" b="1" dirty="0">
                <a:solidFill>
                  <a:schemeClr val="bg2">
                    <a:lumMod val="50000"/>
                  </a:schemeClr>
                </a:solidFill>
              </a:rPr>
              <a:t>학과</a:t>
            </a:r>
            <a:r>
              <a:rPr lang="en-US" altLang="ko-KR" sz="1400" b="1" dirty="0">
                <a:solidFill>
                  <a:schemeClr val="bg2">
                    <a:lumMod val="50000"/>
                  </a:schemeClr>
                </a:solidFill>
              </a:rPr>
              <a:t>)</a:t>
            </a:r>
            <a:endParaRPr lang="ko-KR" altLang="en-US" sz="1400" b="1" dirty="0">
              <a:solidFill>
                <a:schemeClr val="bg2">
                  <a:lumMod val="50000"/>
                </a:schemeClr>
              </a:solidFill>
            </a:endParaRPr>
          </a:p>
        </p:txBody>
      </p:sp>
      <p:grpSp>
        <p:nvGrpSpPr>
          <p:cNvPr id="72" name="그룹 71">
            <a:extLst>
              <a:ext uri="{FF2B5EF4-FFF2-40B4-BE49-F238E27FC236}">
                <a16:creationId xmlns:a16="http://schemas.microsoft.com/office/drawing/2014/main" id="{B2DFE9E5-CCE1-490E-BCBC-4B6AF451DA05}"/>
              </a:ext>
            </a:extLst>
          </p:cNvPr>
          <p:cNvGrpSpPr/>
          <p:nvPr/>
        </p:nvGrpSpPr>
        <p:grpSpPr>
          <a:xfrm>
            <a:off x="3647663" y="1273247"/>
            <a:ext cx="3505208" cy="374167"/>
            <a:chOff x="3624462" y="1453216"/>
            <a:chExt cx="3505208" cy="374167"/>
          </a:xfrm>
        </p:grpSpPr>
        <p:sp>
          <p:nvSpPr>
            <p:cNvPr id="73" name="직사각형 72">
              <a:extLst>
                <a:ext uri="{FF2B5EF4-FFF2-40B4-BE49-F238E27FC236}">
                  <a16:creationId xmlns:a16="http://schemas.microsoft.com/office/drawing/2014/main" id="{3695D797-2163-4FFF-93A9-848F4E49DECA}"/>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73">
              <a:extLst>
                <a:ext uri="{FF2B5EF4-FFF2-40B4-BE49-F238E27FC236}">
                  <a16:creationId xmlns:a16="http://schemas.microsoft.com/office/drawing/2014/main" id="{C6A47E70-6E4C-41CC-A1A0-DE7AACAC46EC}"/>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이등변 삼각형 74">
              <a:extLst>
                <a:ext uri="{FF2B5EF4-FFF2-40B4-BE49-F238E27FC236}">
                  <a16:creationId xmlns:a16="http://schemas.microsoft.com/office/drawing/2014/main" id="{8469480F-76DB-4BBA-B9C8-CA1A7007B9F2}"/>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7" name="TextBox 76">
            <a:extLst>
              <a:ext uri="{FF2B5EF4-FFF2-40B4-BE49-F238E27FC236}">
                <a16:creationId xmlns:a16="http://schemas.microsoft.com/office/drawing/2014/main" id="{3087329C-ADB0-48E1-BDD1-4E3EBB37B0FD}"/>
              </a:ext>
            </a:extLst>
          </p:cNvPr>
          <p:cNvSpPr txBox="1"/>
          <p:nvPr/>
        </p:nvSpPr>
        <p:spPr>
          <a:xfrm>
            <a:off x="3199968" y="2914875"/>
            <a:ext cx="2816517" cy="307777"/>
          </a:xfrm>
          <a:prstGeom prst="rect">
            <a:avLst/>
          </a:prstGeom>
          <a:noFill/>
        </p:spPr>
        <p:txBody>
          <a:bodyPr wrap="square" rtlCol="0">
            <a:spAutoFit/>
          </a:bodyPr>
          <a:lstStyle/>
          <a:p>
            <a:pPr algn="just"/>
            <a:r>
              <a:rPr lang="ko-KR" altLang="en-US" sz="1400" b="1" dirty="0">
                <a:solidFill>
                  <a:schemeClr val="bg2">
                    <a:lumMod val="50000"/>
                  </a:schemeClr>
                </a:solidFill>
              </a:rPr>
              <a:t> 소속          분류</a:t>
            </a:r>
            <a:r>
              <a:rPr lang="en-US" altLang="ko-KR" sz="1400" b="1" dirty="0">
                <a:solidFill>
                  <a:schemeClr val="bg2">
                    <a:lumMod val="50000"/>
                  </a:schemeClr>
                </a:solidFill>
              </a:rPr>
              <a:t>1         </a:t>
            </a:r>
            <a:r>
              <a:rPr lang="ko-KR" altLang="en-US" sz="1400" b="1" dirty="0">
                <a:solidFill>
                  <a:schemeClr val="bg2">
                    <a:lumMod val="50000"/>
                  </a:schemeClr>
                </a:solidFill>
              </a:rPr>
              <a:t>분류</a:t>
            </a:r>
            <a:r>
              <a:rPr lang="en-US" altLang="ko-KR" sz="1400" b="1" dirty="0">
                <a:solidFill>
                  <a:schemeClr val="bg2">
                    <a:lumMod val="50000"/>
                  </a:schemeClr>
                </a:solidFill>
              </a:rPr>
              <a:t>2</a:t>
            </a:r>
            <a:endParaRPr lang="ko-KR" altLang="en-US" sz="1400" b="1" dirty="0">
              <a:solidFill>
                <a:schemeClr val="bg2">
                  <a:lumMod val="50000"/>
                </a:schemeClr>
              </a:solidFill>
            </a:endParaRPr>
          </a:p>
        </p:txBody>
      </p:sp>
      <p:sp>
        <p:nvSpPr>
          <p:cNvPr id="78" name="TextBox 77">
            <a:extLst>
              <a:ext uri="{FF2B5EF4-FFF2-40B4-BE49-F238E27FC236}">
                <a16:creationId xmlns:a16="http://schemas.microsoft.com/office/drawing/2014/main" id="{D0F451B0-4762-4DF7-8969-5558FD9D0871}"/>
              </a:ext>
            </a:extLst>
          </p:cNvPr>
          <p:cNvSpPr txBox="1"/>
          <p:nvPr/>
        </p:nvSpPr>
        <p:spPr>
          <a:xfrm>
            <a:off x="8008580" y="1744945"/>
            <a:ext cx="2256226" cy="307777"/>
          </a:xfrm>
          <a:prstGeom prst="rect">
            <a:avLst/>
          </a:prstGeom>
          <a:noFill/>
        </p:spPr>
        <p:txBody>
          <a:bodyPr wrap="square" rtlCol="0">
            <a:spAutoFit/>
          </a:bodyPr>
          <a:lstStyle/>
          <a:p>
            <a:pPr algn="just"/>
            <a:r>
              <a:rPr lang="ko-KR" altLang="en-US" sz="1400" b="1" dirty="0">
                <a:solidFill>
                  <a:schemeClr val="bg2">
                    <a:lumMod val="50000"/>
                  </a:schemeClr>
                </a:solidFill>
              </a:rPr>
              <a:t>분류 </a:t>
            </a:r>
            <a:r>
              <a:rPr lang="en-US" altLang="ko-KR" sz="1400" b="1" dirty="0">
                <a:solidFill>
                  <a:schemeClr val="bg2">
                    <a:lumMod val="50000"/>
                  </a:schemeClr>
                </a:solidFill>
              </a:rPr>
              <a:t>2</a:t>
            </a:r>
            <a:endParaRPr lang="ko-KR" altLang="en-US" sz="1400" b="1" dirty="0">
              <a:solidFill>
                <a:schemeClr val="bg2">
                  <a:lumMod val="50000"/>
                </a:schemeClr>
              </a:solidFill>
            </a:endParaRPr>
          </a:p>
        </p:txBody>
      </p:sp>
      <p:cxnSp>
        <p:nvCxnSpPr>
          <p:cNvPr id="79" name="직선 연결선 78">
            <a:extLst>
              <a:ext uri="{FF2B5EF4-FFF2-40B4-BE49-F238E27FC236}">
                <a16:creationId xmlns:a16="http://schemas.microsoft.com/office/drawing/2014/main" id="{36528891-92B9-404B-B776-1BE66D7920C8}"/>
              </a:ext>
            </a:extLst>
          </p:cNvPr>
          <p:cNvCxnSpPr>
            <a:cxnSpLocks/>
          </p:cNvCxnSpPr>
          <p:nvPr/>
        </p:nvCxnSpPr>
        <p:spPr>
          <a:xfrm>
            <a:off x="3210341" y="2811588"/>
            <a:ext cx="864704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C335F0BF-1A2E-48DE-A904-44DF86585BDB}"/>
              </a:ext>
            </a:extLst>
          </p:cNvPr>
          <p:cNvCxnSpPr>
            <a:cxnSpLocks/>
          </p:cNvCxnSpPr>
          <p:nvPr/>
        </p:nvCxnSpPr>
        <p:spPr>
          <a:xfrm>
            <a:off x="3210341" y="3275661"/>
            <a:ext cx="864704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DD46E87C-05EE-4068-B733-7A48D71E8F39}"/>
              </a:ext>
            </a:extLst>
          </p:cNvPr>
          <p:cNvCxnSpPr>
            <a:cxnSpLocks/>
          </p:cNvCxnSpPr>
          <p:nvPr/>
        </p:nvCxnSpPr>
        <p:spPr>
          <a:xfrm>
            <a:off x="4028661" y="2811588"/>
            <a:ext cx="0" cy="392711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id="{D79A80EF-F4BF-40DB-8F6E-41D108A2863E}"/>
              </a:ext>
            </a:extLst>
          </p:cNvPr>
          <p:cNvCxnSpPr>
            <a:cxnSpLocks/>
          </p:cNvCxnSpPr>
          <p:nvPr/>
        </p:nvCxnSpPr>
        <p:spPr>
          <a:xfrm>
            <a:off x="5062330" y="2811588"/>
            <a:ext cx="0" cy="392711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3FB738DE-618E-4F26-9CC9-B8DB5C209C2A}"/>
              </a:ext>
            </a:extLst>
          </p:cNvPr>
          <p:cNvCxnSpPr>
            <a:cxnSpLocks/>
          </p:cNvCxnSpPr>
          <p:nvPr/>
        </p:nvCxnSpPr>
        <p:spPr>
          <a:xfrm>
            <a:off x="6096000" y="2811588"/>
            <a:ext cx="0" cy="392711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A647C0-EC0F-431B-BE9B-CB74D10D9D00}"/>
              </a:ext>
            </a:extLst>
          </p:cNvPr>
          <p:cNvSpPr txBox="1"/>
          <p:nvPr/>
        </p:nvSpPr>
        <p:spPr>
          <a:xfrm>
            <a:off x="6096000" y="2917604"/>
            <a:ext cx="5654039" cy="318034"/>
          </a:xfrm>
          <a:prstGeom prst="rect">
            <a:avLst/>
          </a:prstGeom>
          <a:noFill/>
        </p:spPr>
        <p:txBody>
          <a:bodyPr wrap="square" rtlCol="0">
            <a:spAutoFit/>
          </a:bodyPr>
          <a:lstStyle/>
          <a:p>
            <a:pPr algn="ctr"/>
            <a:r>
              <a:rPr lang="ko-KR" altLang="en-US" sz="1400" b="1">
                <a:solidFill>
                  <a:schemeClr val="bg2">
                    <a:lumMod val="50000"/>
                  </a:schemeClr>
                </a:solidFill>
              </a:rPr>
              <a:t>동아리명</a:t>
            </a:r>
          </a:p>
        </p:txBody>
      </p:sp>
      <p:sp>
        <p:nvSpPr>
          <p:cNvPr id="82" name="TextBox 81">
            <a:extLst>
              <a:ext uri="{FF2B5EF4-FFF2-40B4-BE49-F238E27FC236}">
                <a16:creationId xmlns:a16="http://schemas.microsoft.com/office/drawing/2014/main" id="{8BE4341A-9F3E-458C-923D-EACF510B9B57}"/>
              </a:ext>
            </a:extLst>
          </p:cNvPr>
          <p:cNvSpPr txBox="1"/>
          <p:nvPr/>
        </p:nvSpPr>
        <p:spPr>
          <a:xfrm>
            <a:off x="3584694" y="1744945"/>
            <a:ext cx="2256226" cy="307777"/>
          </a:xfrm>
          <a:prstGeom prst="rect">
            <a:avLst/>
          </a:prstGeom>
          <a:noFill/>
        </p:spPr>
        <p:txBody>
          <a:bodyPr wrap="square" rtlCol="0">
            <a:spAutoFit/>
          </a:bodyPr>
          <a:lstStyle/>
          <a:p>
            <a:pPr algn="just"/>
            <a:r>
              <a:rPr lang="ko-KR" altLang="en-US" sz="1400" b="1" dirty="0">
                <a:solidFill>
                  <a:schemeClr val="bg2">
                    <a:lumMod val="50000"/>
                  </a:schemeClr>
                </a:solidFill>
              </a:rPr>
              <a:t>분류 </a:t>
            </a:r>
            <a:r>
              <a:rPr lang="en-US" altLang="ko-KR" sz="1400" b="1" dirty="0">
                <a:solidFill>
                  <a:schemeClr val="bg2">
                    <a:lumMod val="50000"/>
                  </a:schemeClr>
                </a:solidFill>
              </a:rPr>
              <a:t>1</a:t>
            </a:r>
            <a:endParaRPr lang="ko-KR" altLang="en-US" sz="1400" b="1" dirty="0">
              <a:solidFill>
                <a:schemeClr val="bg2">
                  <a:lumMod val="50000"/>
                </a:schemeClr>
              </a:solidFill>
            </a:endParaRPr>
          </a:p>
        </p:txBody>
      </p:sp>
    </p:spTree>
    <p:extLst>
      <p:ext uri="{BB962C8B-B14F-4D97-AF65-F5344CB8AC3E}">
        <p14:creationId xmlns:p14="http://schemas.microsoft.com/office/powerpoint/2010/main" val="39577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직사각형 50">
            <a:extLst>
              <a:ext uri="{FF2B5EF4-FFF2-40B4-BE49-F238E27FC236}">
                <a16:creationId xmlns:a16="http://schemas.microsoft.com/office/drawing/2014/main" id="{1BEE552B-EB94-4CCA-8443-EAB6EFC3FFB7}"/>
              </a:ext>
            </a:extLst>
          </p:cNvPr>
          <p:cNvSpPr/>
          <p:nvPr/>
        </p:nvSpPr>
        <p:spPr>
          <a:xfrm>
            <a:off x="0" y="2623930"/>
            <a:ext cx="3061252" cy="4247322"/>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850440D6-AB4F-4830-935C-C2E8EADE525A}"/>
              </a:ext>
            </a:extLst>
          </p:cNvPr>
          <p:cNvSpPr/>
          <p:nvPr/>
        </p:nvSpPr>
        <p:spPr>
          <a:xfrm>
            <a:off x="149088" y="2941981"/>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86632DB-9F19-49EE-959B-CDF7DAE570A6}"/>
              </a:ext>
            </a:extLst>
          </p:cNvPr>
          <p:cNvSpPr txBox="1"/>
          <p:nvPr/>
        </p:nvSpPr>
        <p:spPr>
          <a:xfrm>
            <a:off x="56325" y="2650434"/>
            <a:ext cx="1666460" cy="307777"/>
          </a:xfrm>
          <a:prstGeom prst="rect">
            <a:avLst/>
          </a:prstGeom>
          <a:noFill/>
        </p:spPr>
        <p:txBody>
          <a:bodyPr wrap="square" rtlCol="0">
            <a:spAutoFit/>
          </a:bodyPr>
          <a:lstStyle/>
          <a:p>
            <a:r>
              <a:rPr lang="ko-KR" altLang="en-US" sz="1400" dirty="0"/>
              <a:t>동아리 바로가기</a:t>
            </a:r>
          </a:p>
        </p:txBody>
      </p:sp>
      <p:grpSp>
        <p:nvGrpSpPr>
          <p:cNvPr id="58" name="그룹 57">
            <a:extLst>
              <a:ext uri="{FF2B5EF4-FFF2-40B4-BE49-F238E27FC236}">
                <a16:creationId xmlns:a16="http://schemas.microsoft.com/office/drawing/2014/main" id="{2784D586-9178-46BB-A2D0-41A57C4BA1CB}"/>
              </a:ext>
            </a:extLst>
          </p:cNvPr>
          <p:cNvGrpSpPr/>
          <p:nvPr/>
        </p:nvGrpSpPr>
        <p:grpSpPr>
          <a:xfrm>
            <a:off x="2564163" y="3008168"/>
            <a:ext cx="272862" cy="267493"/>
            <a:chOff x="3955765" y="1919116"/>
            <a:chExt cx="1827412" cy="1791456"/>
          </a:xfrm>
        </p:grpSpPr>
        <p:sp>
          <p:nvSpPr>
            <p:cNvPr id="22" name="타원 21">
              <a:extLst>
                <a:ext uri="{FF2B5EF4-FFF2-40B4-BE49-F238E27FC236}">
                  <a16:creationId xmlns:a16="http://schemas.microsoft.com/office/drawing/2014/main" id="{157BC909-9703-4E09-915C-6B467F792C47}"/>
                </a:ext>
              </a:extLst>
            </p:cNvPr>
            <p:cNvSpPr/>
            <p:nvPr/>
          </p:nvSpPr>
          <p:spPr>
            <a:xfrm>
              <a:off x="3955765" y="1919116"/>
              <a:ext cx="1393427" cy="13934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558CAE55-A482-4C5D-8841-3A0BE692D9E9}"/>
                </a:ext>
              </a:extLst>
            </p:cNvPr>
            <p:cNvCxnSpPr>
              <a:cxnSpLocks/>
              <a:stCxn id="22" idx="5"/>
            </p:cNvCxnSpPr>
            <p:nvPr/>
          </p:nvCxnSpPr>
          <p:spPr>
            <a:xfrm>
              <a:off x="5145129" y="3108480"/>
              <a:ext cx="638048" cy="6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직선 연결선 61">
            <a:extLst>
              <a:ext uri="{FF2B5EF4-FFF2-40B4-BE49-F238E27FC236}">
                <a16:creationId xmlns:a16="http://schemas.microsoft.com/office/drawing/2014/main" id="{0C2F8D7F-66E3-4640-A570-E3A9B07F2BE3}"/>
              </a:ext>
            </a:extLst>
          </p:cNvPr>
          <p:cNvCxnSpPr/>
          <p:nvPr/>
        </p:nvCxnSpPr>
        <p:spPr>
          <a:xfrm>
            <a:off x="0" y="3450381"/>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1B85C6C1-3719-43FB-972F-D7C28FF12085}"/>
              </a:ext>
            </a:extLst>
          </p:cNvPr>
          <p:cNvCxnSpPr/>
          <p:nvPr/>
        </p:nvCxnSpPr>
        <p:spPr>
          <a:xfrm>
            <a:off x="0" y="3890153"/>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02356758-AC03-40C4-9E4E-9CE0D4AD266E}"/>
              </a:ext>
            </a:extLst>
          </p:cNvPr>
          <p:cNvCxnSpPr/>
          <p:nvPr/>
        </p:nvCxnSpPr>
        <p:spPr>
          <a:xfrm>
            <a:off x="0" y="436723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B8F36C5-11E4-4E93-828D-065668BDB9C1}"/>
              </a:ext>
            </a:extLst>
          </p:cNvPr>
          <p:cNvCxnSpPr/>
          <p:nvPr/>
        </p:nvCxnSpPr>
        <p:spPr>
          <a:xfrm>
            <a:off x="0" y="4857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935D932C-9634-4ADF-972F-04425E5CA6B8}"/>
              </a:ext>
            </a:extLst>
          </p:cNvPr>
          <p:cNvCxnSpPr/>
          <p:nvPr/>
        </p:nvCxnSpPr>
        <p:spPr>
          <a:xfrm>
            <a:off x="0" y="5361145"/>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177FCB-03F1-49D0-909F-7B68BF860869}"/>
              </a:ext>
            </a:extLst>
          </p:cNvPr>
          <p:cNvCxnSpPr/>
          <p:nvPr/>
        </p:nvCxnSpPr>
        <p:spPr>
          <a:xfrm>
            <a:off x="0" y="5877980"/>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7282E9A-DB5C-4158-91CE-8E0A77E8B023}"/>
              </a:ext>
            </a:extLst>
          </p:cNvPr>
          <p:cNvCxnSpPr/>
          <p:nvPr/>
        </p:nvCxnSpPr>
        <p:spPr>
          <a:xfrm>
            <a:off x="0" y="6381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9" name="그림 68">
            <a:extLst>
              <a:ext uri="{FF2B5EF4-FFF2-40B4-BE49-F238E27FC236}">
                <a16:creationId xmlns:a16="http://schemas.microsoft.com/office/drawing/2014/main" id="{FB586A6A-C5E2-4D98-A85D-47FFAC318661}"/>
              </a:ext>
            </a:extLst>
          </p:cNvPr>
          <p:cNvPicPr preferRelativeResize="0">
            <a:picLocks/>
          </p:cNvPicPr>
          <p:nvPr/>
        </p:nvPicPr>
        <p:blipFill>
          <a:blip r:embed="rId3"/>
          <a:stretch>
            <a:fillRect/>
          </a:stretch>
        </p:blipFill>
        <p:spPr>
          <a:xfrm>
            <a:off x="2912165" y="3497677"/>
            <a:ext cx="149088" cy="3407589"/>
          </a:xfrm>
          <a:prstGeom prst="rect">
            <a:avLst/>
          </a:prstGeom>
        </p:spPr>
      </p:pic>
      <p:grpSp>
        <p:nvGrpSpPr>
          <p:cNvPr id="27" name="그룹 26">
            <a:extLst>
              <a:ext uri="{FF2B5EF4-FFF2-40B4-BE49-F238E27FC236}">
                <a16:creationId xmlns:a16="http://schemas.microsoft.com/office/drawing/2014/main" id="{76FB9472-A727-4003-97BD-181A161707A6}"/>
              </a:ext>
            </a:extLst>
          </p:cNvPr>
          <p:cNvGrpSpPr/>
          <p:nvPr/>
        </p:nvGrpSpPr>
        <p:grpSpPr>
          <a:xfrm>
            <a:off x="0" y="-17860"/>
            <a:ext cx="3061252" cy="2517913"/>
            <a:chOff x="4946378" y="2170043"/>
            <a:chExt cx="3061252" cy="2517913"/>
          </a:xfrm>
        </p:grpSpPr>
        <p:sp>
          <p:nvSpPr>
            <p:cNvPr id="28" name="직사각형 27">
              <a:extLst>
                <a:ext uri="{FF2B5EF4-FFF2-40B4-BE49-F238E27FC236}">
                  <a16:creationId xmlns:a16="http://schemas.microsoft.com/office/drawing/2014/main" id="{024E8264-2BCF-4498-B42F-03A9EA01BD13}"/>
                </a:ext>
              </a:extLst>
            </p:cNvPr>
            <p:cNvSpPr/>
            <p:nvPr/>
          </p:nvSpPr>
          <p:spPr>
            <a:xfrm>
              <a:off x="4946378"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D542E987-8EB5-4898-8772-F2664EC5B559}"/>
                </a:ext>
              </a:extLst>
            </p:cNvPr>
            <p:cNvSpPr/>
            <p:nvPr/>
          </p:nvSpPr>
          <p:spPr>
            <a:xfrm>
              <a:off x="5095466"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마이 페이지</a:t>
              </a:r>
            </a:p>
          </p:txBody>
        </p:sp>
        <p:sp>
          <p:nvSpPr>
            <p:cNvPr id="30" name="TextBox 29">
              <a:extLst>
                <a:ext uri="{FF2B5EF4-FFF2-40B4-BE49-F238E27FC236}">
                  <a16:creationId xmlns:a16="http://schemas.microsoft.com/office/drawing/2014/main" id="{CAF3BE4F-A2CD-4907-B588-EABF8B70C8E0}"/>
                </a:ext>
              </a:extLst>
            </p:cNvPr>
            <p:cNvSpPr txBox="1"/>
            <p:nvPr/>
          </p:nvSpPr>
          <p:spPr>
            <a:xfrm>
              <a:off x="5280998" y="3578092"/>
              <a:ext cx="2392012" cy="369332"/>
            </a:xfrm>
            <a:prstGeom prst="rect">
              <a:avLst/>
            </a:prstGeom>
            <a:noFill/>
          </p:spPr>
          <p:txBody>
            <a:bodyPr wrap="square" rtlCol="0">
              <a:spAutoFit/>
            </a:bodyPr>
            <a:lstStyle/>
            <a:p>
              <a:r>
                <a:rPr lang="ko-KR" altLang="en-US" b="1" dirty="0" err="1"/>
                <a:t>백근영</a:t>
              </a:r>
              <a:r>
                <a:rPr lang="ko-KR" altLang="en-US" dirty="0" err="1"/>
                <a:t>님</a:t>
              </a:r>
              <a:r>
                <a:rPr lang="en-US" altLang="ko-KR" dirty="0"/>
                <a:t>, </a:t>
              </a:r>
              <a:r>
                <a:rPr lang="ko-KR" altLang="en-US" dirty="0"/>
                <a:t>안녕하세요</a:t>
              </a:r>
              <a:r>
                <a:rPr lang="en-US" altLang="ko-KR" dirty="0"/>
                <a:t>!</a:t>
              </a:r>
              <a:endParaRPr lang="ko-KR" altLang="en-US" dirty="0"/>
            </a:p>
          </p:txBody>
        </p:sp>
        <p:pic>
          <p:nvPicPr>
            <p:cNvPr id="31" name="그림 30" descr="개체이(가) 표시된 사진&#10;&#10;자동 생성된 설명">
              <a:extLst>
                <a:ext uri="{FF2B5EF4-FFF2-40B4-BE49-F238E27FC236}">
                  <a16:creationId xmlns:a16="http://schemas.microsoft.com/office/drawing/2014/main" id="{80247663-50B1-4581-867E-E83B64B3872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77783" y="2458280"/>
              <a:ext cx="798442" cy="798442"/>
            </a:xfrm>
            <a:prstGeom prst="rect">
              <a:avLst/>
            </a:prstGeom>
          </p:spPr>
        </p:pic>
      </p:grpSp>
      <p:sp>
        <p:nvSpPr>
          <p:cNvPr id="33" name="사각형: 둥근 모서리 32">
            <a:extLst>
              <a:ext uri="{FF2B5EF4-FFF2-40B4-BE49-F238E27FC236}">
                <a16:creationId xmlns:a16="http://schemas.microsoft.com/office/drawing/2014/main" id="{84FD4310-02C0-405C-A8BE-DFC47A69BC9E}"/>
              </a:ext>
            </a:extLst>
          </p:cNvPr>
          <p:cNvSpPr/>
          <p:nvPr/>
        </p:nvSpPr>
        <p:spPr>
          <a:xfrm>
            <a:off x="6685714" y="11927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등록하러 가기</a:t>
            </a:r>
          </a:p>
        </p:txBody>
      </p:sp>
      <p:sp>
        <p:nvSpPr>
          <p:cNvPr id="34" name="사각형: 둥근 모서리 33">
            <a:extLst>
              <a:ext uri="{FF2B5EF4-FFF2-40B4-BE49-F238E27FC236}">
                <a16:creationId xmlns:a16="http://schemas.microsoft.com/office/drawing/2014/main" id="{CD823EF5-31FB-4418-8D47-7465946D4124}"/>
              </a:ext>
            </a:extLst>
          </p:cNvPr>
          <p:cNvSpPr/>
          <p:nvPr/>
        </p:nvSpPr>
        <p:spPr>
          <a:xfrm>
            <a:off x="9430863" y="119271"/>
            <a:ext cx="2615365" cy="5355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동아리 검색하러 가기</a:t>
            </a:r>
          </a:p>
        </p:txBody>
      </p:sp>
      <p:sp>
        <p:nvSpPr>
          <p:cNvPr id="35" name="직사각형 34">
            <a:extLst>
              <a:ext uri="{FF2B5EF4-FFF2-40B4-BE49-F238E27FC236}">
                <a16:creationId xmlns:a16="http://schemas.microsoft.com/office/drawing/2014/main" id="{013FC768-93CC-4B85-89E5-7C22AF8B96A4}"/>
              </a:ext>
            </a:extLst>
          </p:cNvPr>
          <p:cNvSpPr/>
          <p:nvPr/>
        </p:nvSpPr>
        <p:spPr>
          <a:xfrm>
            <a:off x="3067756" y="783860"/>
            <a:ext cx="9124243" cy="6100629"/>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a:extLst>
              <a:ext uri="{FF2B5EF4-FFF2-40B4-BE49-F238E27FC236}">
                <a16:creationId xmlns:a16="http://schemas.microsoft.com/office/drawing/2014/main" id="{DCF718DF-A145-4210-84C9-ED3EF80D7CE5}"/>
              </a:ext>
            </a:extLst>
          </p:cNvPr>
          <p:cNvGrpSpPr/>
          <p:nvPr/>
        </p:nvGrpSpPr>
        <p:grpSpPr>
          <a:xfrm>
            <a:off x="7994362" y="1268558"/>
            <a:ext cx="3505208" cy="374167"/>
            <a:chOff x="3624462" y="1453216"/>
            <a:chExt cx="3505208" cy="374167"/>
          </a:xfrm>
        </p:grpSpPr>
        <p:sp>
          <p:nvSpPr>
            <p:cNvPr id="42" name="직사각형 41">
              <a:extLst>
                <a:ext uri="{FF2B5EF4-FFF2-40B4-BE49-F238E27FC236}">
                  <a16:creationId xmlns:a16="http://schemas.microsoft.com/office/drawing/2014/main" id="{0CCA3FB0-611F-41F6-8E8D-321CA2E61581}"/>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a:extLst>
                <a:ext uri="{FF2B5EF4-FFF2-40B4-BE49-F238E27FC236}">
                  <a16:creationId xmlns:a16="http://schemas.microsoft.com/office/drawing/2014/main" id="{AB96B689-8617-413E-A8A3-CD46BE36205D}"/>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이등변 삼각형 43">
              <a:extLst>
                <a:ext uri="{FF2B5EF4-FFF2-40B4-BE49-F238E27FC236}">
                  <a16:creationId xmlns:a16="http://schemas.microsoft.com/office/drawing/2014/main" id="{D2F55501-7A58-4DAE-ACFA-E5CB6D0B032C}"/>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그룹 44">
            <a:extLst>
              <a:ext uri="{FF2B5EF4-FFF2-40B4-BE49-F238E27FC236}">
                <a16:creationId xmlns:a16="http://schemas.microsoft.com/office/drawing/2014/main" id="{035203AA-300D-4890-BF67-D195BD730DF6}"/>
              </a:ext>
            </a:extLst>
          </p:cNvPr>
          <p:cNvGrpSpPr/>
          <p:nvPr/>
        </p:nvGrpSpPr>
        <p:grpSpPr>
          <a:xfrm>
            <a:off x="3647663" y="2095893"/>
            <a:ext cx="3505208" cy="374167"/>
            <a:chOff x="3624462" y="1453216"/>
            <a:chExt cx="3505208" cy="374167"/>
          </a:xfrm>
        </p:grpSpPr>
        <p:sp>
          <p:nvSpPr>
            <p:cNvPr id="46" name="직사각형 45">
              <a:extLst>
                <a:ext uri="{FF2B5EF4-FFF2-40B4-BE49-F238E27FC236}">
                  <a16:creationId xmlns:a16="http://schemas.microsoft.com/office/drawing/2014/main" id="{BC08CC30-2EFB-4CDD-B3F8-7F2F981A31C8}"/>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4590FAB8-7615-490F-BEF7-D6350AAEF026}"/>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이등변 삼각형 47">
              <a:extLst>
                <a:ext uri="{FF2B5EF4-FFF2-40B4-BE49-F238E27FC236}">
                  <a16:creationId xmlns:a16="http://schemas.microsoft.com/office/drawing/2014/main" id="{CF109F8A-C355-44C1-86B3-AA29141595A5}"/>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9" name="그룹 48">
            <a:extLst>
              <a:ext uri="{FF2B5EF4-FFF2-40B4-BE49-F238E27FC236}">
                <a16:creationId xmlns:a16="http://schemas.microsoft.com/office/drawing/2014/main" id="{CFBD8FDB-E40C-4117-BD54-B91174A5A337}"/>
              </a:ext>
            </a:extLst>
          </p:cNvPr>
          <p:cNvGrpSpPr/>
          <p:nvPr/>
        </p:nvGrpSpPr>
        <p:grpSpPr>
          <a:xfrm>
            <a:off x="8008580" y="2095893"/>
            <a:ext cx="3505208" cy="374167"/>
            <a:chOff x="3624462" y="1453216"/>
            <a:chExt cx="3505208" cy="374167"/>
          </a:xfrm>
        </p:grpSpPr>
        <p:sp>
          <p:nvSpPr>
            <p:cNvPr id="50" name="직사각형 49">
              <a:extLst>
                <a:ext uri="{FF2B5EF4-FFF2-40B4-BE49-F238E27FC236}">
                  <a16:creationId xmlns:a16="http://schemas.microsoft.com/office/drawing/2014/main" id="{109772C0-9026-40A3-8EE8-BA255A24FF4A}"/>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0D9E08CC-8475-42F0-86C6-F6C17F46CFAC}"/>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이등변 삼각형 60">
              <a:extLst>
                <a:ext uri="{FF2B5EF4-FFF2-40B4-BE49-F238E27FC236}">
                  <a16:creationId xmlns:a16="http://schemas.microsoft.com/office/drawing/2014/main" id="{BFB1868A-B204-404B-9EC9-638F2CBBCEA9}"/>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1" name="TextBox 70">
            <a:extLst>
              <a:ext uri="{FF2B5EF4-FFF2-40B4-BE49-F238E27FC236}">
                <a16:creationId xmlns:a16="http://schemas.microsoft.com/office/drawing/2014/main" id="{4C58F896-E2A9-4467-B3C1-E781E0D5B790}"/>
              </a:ext>
            </a:extLst>
          </p:cNvPr>
          <p:cNvSpPr txBox="1"/>
          <p:nvPr/>
        </p:nvSpPr>
        <p:spPr>
          <a:xfrm>
            <a:off x="3584694" y="908803"/>
            <a:ext cx="2256226" cy="307777"/>
          </a:xfrm>
          <a:prstGeom prst="rect">
            <a:avLst/>
          </a:prstGeom>
          <a:noFill/>
        </p:spPr>
        <p:txBody>
          <a:bodyPr wrap="square" rtlCol="0">
            <a:spAutoFit/>
          </a:bodyPr>
          <a:lstStyle/>
          <a:p>
            <a:pPr algn="just"/>
            <a:r>
              <a:rPr lang="ko-KR" altLang="en-US" sz="1400" b="1" dirty="0">
                <a:solidFill>
                  <a:schemeClr val="bg2">
                    <a:lumMod val="50000"/>
                  </a:schemeClr>
                </a:solidFill>
              </a:rPr>
              <a:t>소속</a:t>
            </a:r>
            <a:r>
              <a:rPr lang="en-US" altLang="ko-KR" sz="1400" b="1" dirty="0">
                <a:solidFill>
                  <a:schemeClr val="bg2">
                    <a:lumMod val="50000"/>
                  </a:schemeClr>
                </a:solidFill>
              </a:rPr>
              <a:t>(</a:t>
            </a:r>
            <a:r>
              <a:rPr lang="ko-KR" altLang="en-US" sz="1400" b="1" dirty="0">
                <a:solidFill>
                  <a:schemeClr val="bg2">
                    <a:lumMod val="50000"/>
                  </a:schemeClr>
                </a:solidFill>
              </a:rPr>
              <a:t>중앙</a:t>
            </a:r>
            <a:r>
              <a:rPr lang="en-US" altLang="ko-KR" sz="1400" b="1" dirty="0">
                <a:solidFill>
                  <a:schemeClr val="bg2">
                    <a:lumMod val="50000"/>
                  </a:schemeClr>
                </a:solidFill>
              </a:rPr>
              <a:t>/</a:t>
            </a:r>
            <a:r>
              <a:rPr lang="ko-KR" altLang="en-US" sz="1400" b="1" dirty="0" err="1">
                <a:solidFill>
                  <a:schemeClr val="bg2">
                    <a:lumMod val="50000"/>
                  </a:schemeClr>
                </a:solidFill>
              </a:rPr>
              <a:t>단과대</a:t>
            </a:r>
            <a:r>
              <a:rPr lang="en-US" altLang="ko-KR" sz="1400" b="1" dirty="0">
                <a:solidFill>
                  <a:schemeClr val="bg2">
                    <a:lumMod val="50000"/>
                  </a:schemeClr>
                </a:solidFill>
              </a:rPr>
              <a:t>/</a:t>
            </a:r>
            <a:r>
              <a:rPr lang="ko-KR" altLang="en-US" sz="1400" b="1" dirty="0">
                <a:solidFill>
                  <a:schemeClr val="bg2">
                    <a:lumMod val="50000"/>
                  </a:schemeClr>
                </a:solidFill>
              </a:rPr>
              <a:t>학과</a:t>
            </a:r>
            <a:r>
              <a:rPr lang="en-US" altLang="ko-KR" sz="1400" b="1" dirty="0">
                <a:solidFill>
                  <a:schemeClr val="bg2">
                    <a:lumMod val="50000"/>
                  </a:schemeClr>
                </a:solidFill>
              </a:rPr>
              <a:t>)</a:t>
            </a:r>
            <a:endParaRPr lang="ko-KR" altLang="en-US" sz="1400" b="1" dirty="0">
              <a:solidFill>
                <a:schemeClr val="bg2">
                  <a:lumMod val="50000"/>
                </a:schemeClr>
              </a:solidFill>
            </a:endParaRPr>
          </a:p>
        </p:txBody>
      </p:sp>
      <p:grpSp>
        <p:nvGrpSpPr>
          <p:cNvPr id="72" name="그룹 71">
            <a:extLst>
              <a:ext uri="{FF2B5EF4-FFF2-40B4-BE49-F238E27FC236}">
                <a16:creationId xmlns:a16="http://schemas.microsoft.com/office/drawing/2014/main" id="{B2DFE9E5-CCE1-490E-BCBC-4B6AF451DA05}"/>
              </a:ext>
            </a:extLst>
          </p:cNvPr>
          <p:cNvGrpSpPr/>
          <p:nvPr/>
        </p:nvGrpSpPr>
        <p:grpSpPr>
          <a:xfrm>
            <a:off x="3647663" y="1273247"/>
            <a:ext cx="3505208" cy="374167"/>
            <a:chOff x="3624462" y="1453216"/>
            <a:chExt cx="3505208" cy="374167"/>
          </a:xfrm>
        </p:grpSpPr>
        <p:sp>
          <p:nvSpPr>
            <p:cNvPr id="73" name="직사각형 72">
              <a:extLst>
                <a:ext uri="{FF2B5EF4-FFF2-40B4-BE49-F238E27FC236}">
                  <a16:creationId xmlns:a16="http://schemas.microsoft.com/office/drawing/2014/main" id="{3695D797-2163-4FFF-93A9-848F4E49DECA}"/>
                </a:ext>
              </a:extLst>
            </p:cNvPr>
            <p:cNvSpPr/>
            <p:nvPr/>
          </p:nvSpPr>
          <p:spPr>
            <a:xfrm>
              <a:off x="3624462" y="1455311"/>
              <a:ext cx="3061252" cy="372072"/>
            </a:xfrm>
            <a:prstGeom prst="rect">
              <a:avLst/>
            </a:prstGeom>
            <a:solidFill>
              <a:schemeClr val="bg2"/>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73">
              <a:extLst>
                <a:ext uri="{FF2B5EF4-FFF2-40B4-BE49-F238E27FC236}">
                  <a16:creationId xmlns:a16="http://schemas.microsoft.com/office/drawing/2014/main" id="{C6A47E70-6E4C-41CC-A1A0-DE7AACAC46EC}"/>
                </a:ext>
              </a:extLst>
            </p:cNvPr>
            <p:cNvSpPr/>
            <p:nvPr/>
          </p:nvSpPr>
          <p:spPr>
            <a:xfrm>
              <a:off x="6685714" y="1453216"/>
              <a:ext cx="443956" cy="37207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이등변 삼각형 74">
              <a:extLst>
                <a:ext uri="{FF2B5EF4-FFF2-40B4-BE49-F238E27FC236}">
                  <a16:creationId xmlns:a16="http://schemas.microsoft.com/office/drawing/2014/main" id="{8469480F-76DB-4BBA-B9C8-CA1A7007B9F2}"/>
                </a:ext>
              </a:extLst>
            </p:cNvPr>
            <p:cNvSpPr/>
            <p:nvPr/>
          </p:nvSpPr>
          <p:spPr>
            <a:xfrm flipV="1">
              <a:off x="6761918" y="1530830"/>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7" name="TextBox 76">
            <a:extLst>
              <a:ext uri="{FF2B5EF4-FFF2-40B4-BE49-F238E27FC236}">
                <a16:creationId xmlns:a16="http://schemas.microsoft.com/office/drawing/2014/main" id="{3087329C-ADB0-48E1-BDD1-4E3EBB37B0FD}"/>
              </a:ext>
            </a:extLst>
          </p:cNvPr>
          <p:cNvSpPr txBox="1"/>
          <p:nvPr/>
        </p:nvSpPr>
        <p:spPr>
          <a:xfrm>
            <a:off x="3199968" y="2914875"/>
            <a:ext cx="2816517" cy="307777"/>
          </a:xfrm>
          <a:prstGeom prst="rect">
            <a:avLst/>
          </a:prstGeom>
          <a:noFill/>
        </p:spPr>
        <p:txBody>
          <a:bodyPr wrap="square" rtlCol="0">
            <a:spAutoFit/>
          </a:bodyPr>
          <a:lstStyle/>
          <a:p>
            <a:pPr algn="just"/>
            <a:r>
              <a:rPr lang="ko-KR" altLang="en-US" sz="1400" b="1" dirty="0">
                <a:solidFill>
                  <a:schemeClr val="bg2">
                    <a:lumMod val="50000"/>
                  </a:schemeClr>
                </a:solidFill>
              </a:rPr>
              <a:t> 소속          분류</a:t>
            </a:r>
            <a:r>
              <a:rPr lang="en-US" altLang="ko-KR" sz="1400" b="1" dirty="0">
                <a:solidFill>
                  <a:schemeClr val="bg2">
                    <a:lumMod val="50000"/>
                  </a:schemeClr>
                </a:solidFill>
              </a:rPr>
              <a:t>1         </a:t>
            </a:r>
            <a:r>
              <a:rPr lang="ko-KR" altLang="en-US" sz="1400" b="1" dirty="0">
                <a:solidFill>
                  <a:schemeClr val="bg2">
                    <a:lumMod val="50000"/>
                  </a:schemeClr>
                </a:solidFill>
              </a:rPr>
              <a:t>분류</a:t>
            </a:r>
            <a:r>
              <a:rPr lang="en-US" altLang="ko-KR" sz="1400" b="1" dirty="0">
                <a:solidFill>
                  <a:schemeClr val="bg2">
                    <a:lumMod val="50000"/>
                  </a:schemeClr>
                </a:solidFill>
              </a:rPr>
              <a:t>2</a:t>
            </a:r>
            <a:endParaRPr lang="ko-KR" altLang="en-US" sz="1400" b="1" dirty="0">
              <a:solidFill>
                <a:schemeClr val="bg2">
                  <a:lumMod val="50000"/>
                </a:schemeClr>
              </a:solidFill>
            </a:endParaRPr>
          </a:p>
        </p:txBody>
      </p:sp>
      <p:sp>
        <p:nvSpPr>
          <p:cNvPr id="78" name="TextBox 77">
            <a:extLst>
              <a:ext uri="{FF2B5EF4-FFF2-40B4-BE49-F238E27FC236}">
                <a16:creationId xmlns:a16="http://schemas.microsoft.com/office/drawing/2014/main" id="{D0F451B0-4762-4DF7-8969-5558FD9D0871}"/>
              </a:ext>
            </a:extLst>
          </p:cNvPr>
          <p:cNvSpPr txBox="1"/>
          <p:nvPr/>
        </p:nvSpPr>
        <p:spPr>
          <a:xfrm>
            <a:off x="8008580" y="1744945"/>
            <a:ext cx="2256226" cy="307777"/>
          </a:xfrm>
          <a:prstGeom prst="rect">
            <a:avLst/>
          </a:prstGeom>
          <a:noFill/>
        </p:spPr>
        <p:txBody>
          <a:bodyPr wrap="square" rtlCol="0">
            <a:spAutoFit/>
          </a:bodyPr>
          <a:lstStyle/>
          <a:p>
            <a:pPr algn="just"/>
            <a:r>
              <a:rPr lang="ko-KR" altLang="en-US" sz="1400" b="1" dirty="0">
                <a:solidFill>
                  <a:schemeClr val="bg2">
                    <a:lumMod val="50000"/>
                  </a:schemeClr>
                </a:solidFill>
              </a:rPr>
              <a:t>분류 </a:t>
            </a:r>
            <a:r>
              <a:rPr lang="en-US" altLang="ko-KR" sz="1400" b="1" dirty="0">
                <a:solidFill>
                  <a:schemeClr val="bg2">
                    <a:lumMod val="50000"/>
                  </a:schemeClr>
                </a:solidFill>
              </a:rPr>
              <a:t>2</a:t>
            </a:r>
            <a:endParaRPr lang="ko-KR" altLang="en-US" sz="1400" b="1" dirty="0">
              <a:solidFill>
                <a:schemeClr val="bg2">
                  <a:lumMod val="50000"/>
                </a:schemeClr>
              </a:solidFill>
            </a:endParaRPr>
          </a:p>
        </p:txBody>
      </p:sp>
      <p:cxnSp>
        <p:nvCxnSpPr>
          <p:cNvPr id="79" name="직선 연결선 78">
            <a:extLst>
              <a:ext uri="{FF2B5EF4-FFF2-40B4-BE49-F238E27FC236}">
                <a16:creationId xmlns:a16="http://schemas.microsoft.com/office/drawing/2014/main" id="{36528891-92B9-404B-B776-1BE66D7920C8}"/>
              </a:ext>
            </a:extLst>
          </p:cNvPr>
          <p:cNvCxnSpPr>
            <a:cxnSpLocks/>
          </p:cNvCxnSpPr>
          <p:nvPr/>
        </p:nvCxnSpPr>
        <p:spPr>
          <a:xfrm>
            <a:off x="3067756" y="2811588"/>
            <a:ext cx="9124244"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C335F0BF-1A2E-48DE-A904-44DF86585BDB}"/>
              </a:ext>
            </a:extLst>
          </p:cNvPr>
          <p:cNvCxnSpPr/>
          <p:nvPr/>
        </p:nvCxnSpPr>
        <p:spPr>
          <a:xfrm>
            <a:off x="3067756" y="3275661"/>
            <a:ext cx="9124244"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A647C0-EC0F-431B-BE9B-CB74D10D9D00}"/>
              </a:ext>
            </a:extLst>
          </p:cNvPr>
          <p:cNvSpPr txBox="1"/>
          <p:nvPr/>
        </p:nvSpPr>
        <p:spPr>
          <a:xfrm>
            <a:off x="6096000" y="2917604"/>
            <a:ext cx="6095998" cy="307777"/>
          </a:xfrm>
          <a:prstGeom prst="rect">
            <a:avLst/>
          </a:prstGeom>
          <a:noFill/>
        </p:spPr>
        <p:txBody>
          <a:bodyPr wrap="square" rtlCol="0">
            <a:spAutoFit/>
          </a:bodyPr>
          <a:lstStyle/>
          <a:p>
            <a:pPr algn="ctr"/>
            <a:r>
              <a:rPr lang="ko-KR" altLang="en-US" sz="1400" b="1">
                <a:solidFill>
                  <a:schemeClr val="bg2">
                    <a:lumMod val="50000"/>
                  </a:schemeClr>
                </a:solidFill>
              </a:rPr>
              <a:t>동아리명</a:t>
            </a:r>
          </a:p>
        </p:txBody>
      </p:sp>
      <p:sp>
        <p:nvSpPr>
          <p:cNvPr id="82" name="TextBox 81">
            <a:extLst>
              <a:ext uri="{FF2B5EF4-FFF2-40B4-BE49-F238E27FC236}">
                <a16:creationId xmlns:a16="http://schemas.microsoft.com/office/drawing/2014/main" id="{8BE4341A-9F3E-458C-923D-EACF510B9B57}"/>
              </a:ext>
            </a:extLst>
          </p:cNvPr>
          <p:cNvSpPr txBox="1"/>
          <p:nvPr/>
        </p:nvSpPr>
        <p:spPr>
          <a:xfrm>
            <a:off x="3584694" y="1744945"/>
            <a:ext cx="2256226" cy="307777"/>
          </a:xfrm>
          <a:prstGeom prst="rect">
            <a:avLst/>
          </a:prstGeom>
          <a:noFill/>
        </p:spPr>
        <p:txBody>
          <a:bodyPr wrap="square" rtlCol="0">
            <a:spAutoFit/>
          </a:bodyPr>
          <a:lstStyle/>
          <a:p>
            <a:pPr algn="just"/>
            <a:r>
              <a:rPr lang="ko-KR" altLang="en-US" sz="1400" b="1" dirty="0">
                <a:solidFill>
                  <a:schemeClr val="bg2">
                    <a:lumMod val="50000"/>
                  </a:schemeClr>
                </a:solidFill>
              </a:rPr>
              <a:t>분류 </a:t>
            </a:r>
            <a:r>
              <a:rPr lang="en-US" altLang="ko-KR" sz="1400" b="1" dirty="0">
                <a:solidFill>
                  <a:schemeClr val="bg2">
                    <a:lumMod val="50000"/>
                  </a:schemeClr>
                </a:solidFill>
              </a:rPr>
              <a:t>1</a:t>
            </a:r>
            <a:endParaRPr lang="ko-KR" altLang="en-US" sz="1400" b="1" dirty="0">
              <a:solidFill>
                <a:schemeClr val="bg2">
                  <a:lumMod val="50000"/>
                </a:schemeClr>
              </a:solidFill>
            </a:endParaRPr>
          </a:p>
        </p:txBody>
      </p:sp>
      <p:pic>
        <p:nvPicPr>
          <p:cNvPr id="83" name="그림 82">
            <a:extLst>
              <a:ext uri="{FF2B5EF4-FFF2-40B4-BE49-F238E27FC236}">
                <a16:creationId xmlns:a16="http://schemas.microsoft.com/office/drawing/2014/main" id="{E475004A-D876-4DFC-8931-7B14038E60B7}"/>
              </a:ext>
            </a:extLst>
          </p:cNvPr>
          <p:cNvPicPr preferRelativeResize="0">
            <a:picLocks/>
          </p:cNvPicPr>
          <p:nvPr/>
        </p:nvPicPr>
        <p:blipFill>
          <a:blip r:embed="rId3"/>
          <a:stretch>
            <a:fillRect/>
          </a:stretch>
        </p:blipFill>
        <p:spPr>
          <a:xfrm>
            <a:off x="12013324" y="3323164"/>
            <a:ext cx="178674" cy="3607030"/>
          </a:xfrm>
          <a:prstGeom prst="rect">
            <a:avLst/>
          </a:prstGeom>
        </p:spPr>
      </p:pic>
    </p:spTree>
    <p:extLst>
      <p:ext uri="{BB962C8B-B14F-4D97-AF65-F5344CB8AC3E}">
        <p14:creationId xmlns:p14="http://schemas.microsoft.com/office/powerpoint/2010/main" val="176765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그림 56">
            <a:extLst>
              <a:ext uri="{FF2B5EF4-FFF2-40B4-BE49-F238E27FC236}">
                <a16:creationId xmlns:a16="http://schemas.microsoft.com/office/drawing/2014/main" id="{EBE3550F-C408-4DBC-9D92-79F12746F10B}"/>
              </a:ext>
            </a:extLst>
          </p:cNvPr>
          <p:cNvPicPr preferRelativeResize="0">
            <a:picLocks/>
          </p:cNvPicPr>
          <p:nvPr/>
        </p:nvPicPr>
        <p:blipFill>
          <a:blip r:embed="rId3"/>
          <a:stretch>
            <a:fillRect/>
          </a:stretch>
        </p:blipFill>
        <p:spPr>
          <a:xfrm>
            <a:off x="11990936" y="778066"/>
            <a:ext cx="197811" cy="5328357"/>
          </a:xfrm>
          <a:prstGeom prst="rect">
            <a:avLst/>
          </a:prstGeom>
        </p:spPr>
      </p:pic>
      <p:sp>
        <p:nvSpPr>
          <p:cNvPr id="51" name="직사각형 50">
            <a:extLst>
              <a:ext uri="{FF2B5EF4-FFF2-40B4-BE49-F238E27FC236}">
                <a16:creationId xmlns:a16="http://schemas.microsoft.com/office/drawing/2014/main" id="{1BEE552B-EB94-4CCA-8443-EAB6EFC3FFB7}"/>
              </a:ext>
            </a:extLst>
          </p:cNvPr>
          <p:cNvSpPr/>
          <p:nvPr/>
        </p:nvSpPr>
        <p:spPr>
          <a:xfrm>
            <a:off x="0" y="2623930"/>
            <a:ext cx="3061252" cy="4247322"/>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850440D6-AB4F-4830-935C-C2E8EADE525A}"/>
              </a:ext>
            </a:extLst>
          </p:cNvPr>
          <p:cNvSpPr/>
          <p:nvPr/>
        </p:nvSpPr>
        <p:spPr>
          <a:xfrm>
            <a:off x="149088" y="2941981"/>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86632DB-9F19-49EE-959B-CDF7DAE570A6}"/>
              </a:ext>
            </a:extLst>
          </p:cNvPr>
          <p:cNvSpPr txBox="1"/>
          <p:nvPr/>
        </p:nvSpPr>
        <p:spPr>
          <a:xfrm>
            <a:off x="56325" y="2650434"/>
            <a:ext cx="1666460" cy="307777"/>
          </a:xfrm>
          <a:prstGeom prst="rect">
            <a:avLst/>
          </a:prstGeom>
          <a:noFill/>
        </p:spPr>
        <p:txBody>
          <a:bodyPr wrap="square" rtlCol="0">
            <a:spAutoFit/>
          </a:bodyPr>
          <a:lstStyle/>
          <a:p>
            <a:r>
              <a:rPr lang="ko-KR" altLang="en-US" sz="1400" dirty="0"/>
              <a:t>동아리 바로가기</a:t>
            </a:r>
          </a:p>
        </p:txBody>
      </p:sp>
      <p:grpSp>
        <p:nvGrpSpPr>
          <p:cNvPr id="58" name="그룹 57">
            <a:extLst>
              <a:ext uri="{FF2B5EF4-FFF2-40B4-BE49-F238E27FC236}">
                <a16:creationId xmlns:a16="http://schemas.microsoft.com/office/drawing/2014/main" id="{2784D586-9178-46BB-A2D0-41A57C4BA1CB}"/>
              </a:ext>
            </a:extLst>
          </p:cNvPr>
          <p:cNvGrpSpPr/>
          <p:nvPr/>
        </p:nvGrpSpPr>
        <p:grpSpPr>
          <a:xfrm>
            <a:off x="2564163" y="3008168"/>
            <a:ext cx="272862" cy="267493"/>
            <a:chOff x="3955765" y="1919116"/>
            <a:chExt cx="1827412" cy="1791456"/>
          </a:xfrm>
        </p:grpSpPr>
        <p:sp>
          <p:nvSpPr>
            <p:cNvPr id="22" name="타원 21">
              <a:extLst>
                <a:ext uri="{FF2B5EF4-FFF2-40B4-BE49-F238E27FC236}">
                  <a16:creationId xmlns:a16="http://schemas.microsoft.com/office/drawing/2014/main" id="{157BC909-9703-4E09-915C-6B467F792C47}"/>
                </a:ext>
              </a:extLst>
            </p:cNvPr>
            <p:cNvSpPr/>
            <p:nvPr/>
          </p:nvSpPr>
          <p:spPr>
            <a:xfrm>
              <a:off x="3955765" y="1919116"/>
              <a:ext cx="1393427" cy="13934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558CAE55-A482-4C5D-8841-3A0BE692D9E9}"/>
                </a:ext>
              </a:extLst>
            </p:cNvPr>
            <p:cNvCxnSpPr>
              <a:cxnSpLocks/>
              <a:stCxn id="22" idx="5"/>
            </p:cNvCxnSpPr>
            <p:nvPr/>
          </p:nvCxnSpPr>
          <p:spPr>
            <a:xfrm>
              <a:off x="5145129" y="3108480"/>
              <a:ext cx="638048" cy="6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직선 연결선 61">
            <a:extLst>
              <a:ext uri="{FF2B5EF4-FFF2-40B4-BE49-F238E27FC236}">
                <a16:creationId xmlns:a16="http://schemas.microsoft.com/office/drawing/2014/main" id="{0C2F8D7F-66E3-4640-A570-E3A9B07F2BE3}"/>
              </a:ext>
            </a:extLst>
          </p:cNvPr>
          <p:cNvCxnSpPr/>
          <p:nvPr/>
        </p:nvCxnSpPr>
        <p:spPr>
          <a:xfrm>
            <a:off x="0" y="3450381"/>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1B85C6C1-3719-43FB-972F-D7C28FF12085}"/>
              </a:ext>
            </a:extLst>
          </p:cNvPr>
          <p:cNvCxnSpPr/>
          <p:nvPr/>
        </p:nvCxnSpPr>
        <p:spPr>
          <a:xfrm>
            <a:off x="0" y="3890153"/>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02356758-AC03-40C4-9E4E-9CE0D4AD266E}"/>
              </a:ext>
            </a:extLst>
          </p:cNvPr>
          <p:cNvCxnSpPr/>
          <p:nvPr/>
        </p:nvCxnSpPr>
        <p:spPr>
          <a:xfrm>
            <a:off x="0" y="436723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B8F36C5-11E4-4E93-828D-065668BDB9C1}"/>
              </a:ext>
            </a:extLst>
          </p:cNvPr>
          <p:cNvCxnSpPr/>
          <p:nvPr/>
        </p:nvCxnSpPr>
        <p:spPr>
          <a:xfrm>
            <a:off x="0" y="4857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935D932C-9634-4ADF-972F-04425E5CA6B8}"/>
              </a:ext>
            </a:extLst>
          </p:cNvPr>
          <p:cNvCxnSpPr/>
          <p:nvPr/>
        </p:nvCxnSpPr>
        <p:spPr>
          <a:xfrm>
            <a:off x="0" y="5361145"/>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177FCB-03F1-49D0-909F-7B68BF860869}"/>
              </a:ext>
            </a:extLst>
          </p:cNvPr>
          <p:cNvCxnSpPr/>
          <p:nvPr/>
        </p:nvCxnSpPr>
        <p:spPr>
          <a:xfrm>
            <a:off x="0" y="5877980"/>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7282E9A-DB5C-4158-91CE-8E0A77E8B023}"/>
              </a:ext>
            </a:extLst>
          </p:cNvPr>
          <p:cNvCxnSpPr/>
          <p:nvPr/>
        </p:nvCxnSpPr>
        <p:spPr>
          <a:xfrm>
            <a:off x="0" y="6381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9" name="그림 68">
            <a:extLst>
              <a:ext uri="{FF2B5EF4-FFF2-40B4-BE49-F238E27FC236}">
                <a16:creationId xmlns:a16="http://schemas.microsoft.com/office/drawing/2014/main" id="{FB586A6A-C5E2-4D98-A85D-47FFAC318661}"/>
              </a:ext>
            </a:extLst>
          </p:cNvPr>
          <p:cNvPicPr preferRelativeResize="0">
            <a:picLocks/>
          </p:cNvPicPr>
          <p:nvPr/>
        </p:nvPicPr>
        <p:blipFill>
          <a:blip r:embed="rId3"/>
          <a:stretch>
            <a:fillRect/>
          </a:stretch>
        </p:blipFill>
        <p:spPr>
          <a:xfrm>
            <a:off x="2943697" y="3450380"/>
            <a:ext cx="149088" cy="3407589"/>
          </a:xfrm>
          <a:prstGeom prst="rect">
            <a:avLst/>
          </a:prstGeom>
        </p:spPr>
      </p:pic>
      <p:grpSp>
        <p:nvGrpSpPr>
          <p:cNvPr id="27" name="그룹 26">
            <a:extLst>
              <a:ext uri="{FF2B5EF4-FFF2-40B4-BE49-F238E27FC236}">
                <a16:creationId xmlns:a16="http://schemas.microsoft.com/office/drawing/2014/main" id="{76FB9472-A727-4003-97BD-181A161707A6}"/>
              </a:ext>
            </a:extLst>
          </p:cNvPr>
          <p:cNvGrpSpPr/>
          <p:nvPr/>
        </p:nvGrpSpPr>
        <p:grpSpPr>
          <a:xfrm>
            <a:off x="0" y="-2620"/>
            <a:ext cx="3061252" cy="2517913"/>
            <a:chOff x="4946378" y="2170043"/>
            <a:chExt cx="3061252" cy="2517913"/>
          </a:xfrm>
        </p:grpSpPr>
        <p:sp>
          <p:nvSpPr>
            <p:cNvPr id="28" name="직사각형 27">
              <a:extLst>
                <a:ext uri="{FF2B5EF4-FFF2-40B4-BE49-F238E27FC236}">
                  <a16:creationId xmlns:a16="http://schemas.microsoft.com/office/drawing/2014/main" id="{024E8264-2BCF-4498-B42F-03A9EA01BD13}"/>
                </a:ext>
              </a:extLst>
            </p:cNvPr>
            <p:cNvSpPr/>
            <p:nvPr/>
          </p:nvSpPr>
          <p:spPr>
            <a:xfrm>
              <a:off x="4946378"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D542E987-8EB5-4898-8772-F2664EC5B559}"/>
                </a:ext>
              </a:extLst>
            </p:cNvPr>
            <p:cNvSpPr/>
            <p:nvPr/>
          </p:nvSpPr>
          <p:spPr>
            <a:xfrm>
              <a:off x="5095466"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마이 페이지</a:t>
              </a:r>
            </a:p>
          </p:txBody>
        </p:sp>
        <p:sp>
          <p:nvSpPr>
            <p:cNvPr id="30" name="TextBox 29">
              <a:extLst>
                <a:ext uri="{FF2B5EF4-FFF2-40B4-BE49-F238E27FC236}">
                  <a16:creationId xmlns:a16="http://schemas.microsoft.com/office/drawing/2014/main" id="{CAF3BE4F-A2CD-4907-B588-EABF8B70C8E0}"/>
                </a:ext>
              </a:extLst>
            </p:cNvPr>
            <p:cNvSpPr txBox="1"/>
            <p:nvPr/>
          </p:nvSpPr>
          <p:spPr>
            <a:xfrm>
              <a:off x="5280998" y="3578092"/>
              <a:ext cx="2392012" cy="369332"/>
            </a:xfrm>
            <a:prstGeom prst="rect">
              <a:avLst/>
            </a:prstGeom>
            <a:noFill/>
          </p:spPr>
          <p:txBody>
            <a:bodyPr wrap="square" rtlCol="0">
              <a:spAutoFit/>
            </a:bodyPr>
            <a:lstStyle/>
            <a:p>
              <a:r>
                <a:rPr lang="ko-KR" altLang="en-US" b="1" dirty="0" err="1"/>
                <a:t>백근영</a:t>
              </a:r>
              <a:r>
                <a:rPr lang="ko-KR" altLang="en-US" dirty="0" err="1"/>
                <a:t>님</a:t>
              </a:r>
              <a:r>
                <a:rPr lang="en-US" altLang="ko-KR" dirty="0"/>
                <a:t>, </a:t>
              </a:r>
              <a:r>
                <a:rPr lang="ko-KR" altLang="en-US" dirty="0"/>
                <a:t>안녕하세요</a:t>
              </a:r>
              <a:r>
                <a:rPr lang="en-US" altLang="ko-KR" dirty="0"/>
                <a:t>!</a:t>
              </a:r>
              <a:endParaRPr lang="ko-KR" altLang="en-US" dirty="0"/>
            </a:p>
          </p:txBody>
        </p:sp>
        <p:pic>
          <p:nvPicPr>
            <p:cNvPr id="31" name="그림 30" descr="개체이(가) 표시된 사진&#10;&#10;자동 생성된 설명">
              <a:extLst>
                <a:ext uri="{FF2B5EF4-FFF2-40B4-BE49-F238E27FC236}">
                  <a16:creationId xmlns:a16="http://schemas.microsoft.com/office/drawing/2014/main" id="{80247663-50B1-4581-867E-E83B64B3872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77783" y="2458280"/>
              <a:ext cx="798442" cy="798442"/>
            </a:xfrm>
            <a:prstGeom prst="rect">
              <a:avLst/>
            </a:prstGeom>
          </p:spPr>
        </p:pic>
      </p:grpSp>
      <p:pic>
        <p:nvPicPr>
          <p:cNvPr id="47" name="그림 46" descr="텍스트이(가) 표시된 사진&#10;&#10;자동 생성된 설명">
            <a:extLst>
              <a:ext uri="{FF2B5EF4-FFF2-40B4-BE49-F238E27FC236}">
                <a16:creationId xmlns:a16="http://schemas.microsoft.com/office/drawing/2014/main" id="{87C92F55-9816-4058-B22F-CC211BD1C7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7661" y="1774761"/>
            <a:ext cx="4157870" cy="4157870"/>
          </a:xfrm>
          <a:prstGeom prst="rect">
            <a:avLst/>
          </a:prstGeom>
        </p:spPr>
      </p:pic>
      <p:sp>
        <p:nvSpPr>
          <p:cNvPr id="46" name="TextBox 45">
            <a:extLst>
              <a:ext uri="{FF2B5EF4-FFF2-40B4-BE49-F238E27FC236}">
                <a16:creationId xmlns:a16="http://schemas.microsoft.com/office/drawing/2014/main" id="{895E9AB8-8AB5-4DE2-99CD-0FA8024E18EC}"/>
              </a:ext>
            </a:extLst>
          </p:cNvPr>
          <p:cNvSpPr txBox="1"/>
          <p:nvPr/>
        </p:nvSpPr>
        <p:spPr>
          <a:xfrm>
            <a:off x="3210340" y="979337"/>
            <a:ext cx="7878419" cy="553998"/>
          </a:xfrm>
          <a:prstGeom prst="rect">
            <a:avLst/>
          </a:prstGeom>
          <a:noFill/>
        </p:spPr>
        <p:txBody>
          <a:bodyPr wrap="square" rtlCol="0">
            <a:spAutoFit/>
          </a:bodyPr>
          <a:lstStyle/>
          <a:p>
            <a:r>
              <a:rPr lang="en-US" altLang="ko-KR" sz="3000" b="1" dirty="0">
                <a:latin typeface="Arial Black" panose="020B0A04020102020204" pitchFamily="34" charset="0"/>
              </a:rPr>
              <a:t>HIS(Hoofers In SNU)</a:t>
            </a:r>
            <a:endParaRPr lang="ko-KR" altLang="en-US" sz="3000" b="1" dirty="0">
              <a:latin typeface="Arial Black" panose="020B0A04020102020204" pitchFamily="34" charset="0"/>
            </a:endParaRPr>
          </a:p>
        </p:txBody>
      </p:sp>
      <p:sp>
        <p:nvSpPr>
          <p:cNvPr id="48" name="TextBox 47">
            <a:extLst>
              <a:ext uri="{FF2B5EF4-FFF2-40B4-BE49-F238E27FC236}">
                <a16:creationId xmlns:a16="http://schemas.microsoft.com/office/drawing/2014/main" id="{AD96DF7B-E764-43EE-9195-C6CBAF341913}"/>
              </a:ext>
            </a:extLst>
          </p:cNvPr>
          <p:cNvSpPr txBox="1"/>
          <p:nvPr/>
        </p:nvSpPr>
        <p:spPr>
          <a:xfrm>
            <a:off x="7775117" y="1666945"/>
            <a:ext cx="3960059" cy="4524315"/>
          </a:xfrm>
          <a:prstGeom prst="rect">
            <a:avLst/>
          </a:prstGeom>
          <a:noFill/>
        </p:spPr>
        <p:txBody>
          <a:bodyPr wrap="square" rtlCol="0">
            <a:spAutoFit/>
          </a:bodyPr>
          <a:lstStyle/>
          <a:p>
            <a:pPr algn="just"/>
            <a:r>
              <a:rPr lang="en-US" altLang="ko-KR" dirty="0">
                <a:latin typeface="Blackadder ITC" panose="04020505051007020D02" pitchFamily="82" charset="0"/>
              </a:rPr>
              <a:t>There are many variations of passages of Lorem Ipsum available, but the majority have suffered alteration in some form, by injected </a:t>
            </a:r>
            <a:r>
              <a:rPr lang="en-US" altLang="ko-KR" dirty="0" err="1">
                <a:latin typeface="Blackadder ITC" panose="04020505051007020D02" pitchFamily="82" charset="0"/>
              </a:rPr>
              <a:t>humour</a:t>
            </a:r>
            <a:r>
              <a:rPr lang="en-US" altLang="ko-KR" dirty="0">
                <a:latin typeface="Blackadder ITC" panose="04020505051007020D02" pitchFamily="82" charset="0"/>
              </a:rPr>
              <a:t>, or </a:t>
            </a:r>
            <a:r>
              <a:rPr lang="en-US" altLang="ko-KR" dirty="0" err="1">
                <a:latin typeface="Blackadder ITC" panose="04020505051007020D02" pitchFamily="82" charset="0"/>
              </a:rPr>
              <a:t>randomised</a:t>
            </a:r>
            <a:r>
              <a:rPr lang="en-US" altLang="ko-KR" dirty="0">
                <a:latin typeface="Blackadder ITC" panose="04020505051007020D02" pitchFamily="82" charset="0"/>
              </a:rPr>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altLang="ko-KR" dirty="0" err="1">
                <a:latin typeface="Blackadder ITC" panose="04020505051007020D02" pitchFamily="82" charset="0"/>
              </a:rPr>
              <a:t>humour</a:t>
            </a:r>
            <a:r>
              <a:rPr lang="en-US" altLang="ko-KR" dirty="0">
                <a:latin typeface="Blackadder ITC" panose="04020505051007020D02" pitchFamily="82" charset="0"/>
              </a:rPr>
              <a:t>, or non-characteristic words etc.</a:t>
            </a:r>
            <a:endParaRPr lang="ko-KR" altLang="en-US" dirty="0">
              <a:latin typeface="Blackadder ITC" panose="04020505051007020D02" pitchFamily="82" charset="0"/>
            </a:endParaRPr>
          </a:p>
        </p:txBody>
      </p:sp>
      <p:sp>
        <p:nvSpPr>
          <p:cNvPr id="3" name="직사각형 2">
            <a:extLst>
              <a:ext uri="{FF2B5EF4-FFF2-40B4-BE49-F238E27FC236}">
                <a16:creationId xmlns:a16="http://schemas.microsoft.com/office/drawing/2014/main" id="{8F4F760F-231D-4026-A661-B378D87B8D8B}"/>
              </a:ext>
            </a:extLst>
          </p:cNvPr>
          <p:cNvSpPr/>
          <p:nvPr/>
        </p:nvSpPr>
        <p:spPr>
          <a:xfrm>
            <a:off x="3092785" y="6106423"/>
            <a:ext cx="9092710" cy="778066"/>
          </a:xfrm>
          <a:prstGeom prst="rect">
            <a:avLst/>
          </a:prstGeom>
          <a:solidFill>
            <a:schemeClr val="bg1"/>
          </a:solidFill>
          <a:ln>
            <a:solidFill>
              <a:schemeClr val="bg2">
                <a:lumMod val="7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a:extLst>
              <a:ext uri="{FF2B5EF4-FFF2-40B4-BE49-F238E27FC236}">
                <a16:creationId xmlns:a16="http://schemas.microsoft.com/office/drawing/2014/main" id="{7562582D-460D-46EE-A2E6-8DDF1B93B9E2}"/>
              </a:ext>
            </a:extLst>
          </p:cNvPr>
          <p:cNvSpPr/>
          <p:nvPr/>
        </p:nvSpPr>
        <p:spPr>
          <a:xfrm>
            <a:off x="6233669" y="6294072"/>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지원하기</a:t>
            </a:r>
          </a:p>
        </p:txBody>
      </p:sp>
      <p:sp>
        <p:nvSpPr>
          <p:cNvPr id="52" name="직사각형 51">
            <a:extLst>
              <a:ext uri="{FF2B5EF4-FFF2-40B4-BE49-F238E27FC236}">
                <a16:creationId xmlns:a16="http://schemas.microsoft.com/office/drawing/2014/main" id="{326C235D-AB32-45BC-BDDD-7DD659A4959F}"/>
              </a:ext>
            </a:extLst>
          </p:cNvPr>
          <p:cNvSpPr/>
          <p:nvPr/>
        </p:nvSpPr>
        <p:spPr>
          <a:xfrm>
            <a:off x="3077019" y="0"/>
            <a:ext cx="9092710" cy="778066"/>
          </a:xfrm>
          <a:prstGeom prst="rect">
            <a:avLst/>
          </a:prstGeom>
          <a:solidFill>
            <a:schemeClr val="bg1"/>
          </a:solid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EA2186EE-0AF1-4322-B7C0-2A8A0B2135FB}"/>
              </a:ext>
            </a:extLst>
          </p:cNvPr>
          <p:cNvSpPr/>
          <p:nvPr/>
        </p:nvSpPr>
        <p:spPr>
          <a:xfrm>
            <a:off x="3210340"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지원</a:t>
            </a:r>
          </a:p>
        </p:txBody>
      </p:sp>
      <p:sp>
        <p:nvSpPr>
          <p:cNvPr id="54" name="직사각형 53">
            <a:extLst>
              <a:ext uri="{FF2B5EF4-FFF2-40B4-BE49-F238E27FC236}">
                <a16:creationId xmlns:a16="http://schemas.microsoft.com/office/drawing/2014/main" id="{F5F0337F-9668-472A-ACF4-6DE4FFA4B30B}"/>
              </a:ext>
            </a:extLst>
          </p:cNvPr>
          <p:cNvSpPr/>
          <p:nvPr/>
        </p:nvSpPr>
        <p:spPr>
          <a:xfrm>
            <a:off x="6170319"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게시판</a:t>
            </a:r>
          </a:p>
        </p:txBody>
      </p:sp>
      <p:sp>
        <p:nvSpPr>
          <p:cNvPr id="55" name="직사각형 54">
            <a:extLst>
              <a:ext uri="{FF2B5EF4-FFF2-40B4-BE49-F238E27FC236}">
                <a16:creationId xmlns:a16="http://schemas.microsoft.com/office/drawing/2014/main" id="{24F972CF-6A8C-4AF2-9DE1-87D19A903727}"/>
              </a:ext>
            </a:extLst>
          </p:cNvPr>
          <p:cNvSpPr/>
          <p:nvPr/>
        </p:nvSpPr>
        <p:spPr>
          <a:xfrm>
            <a:off x="9227860"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목록</a:t>
            </a:r>
          </a:p>
        </p:txBody>
      </p:sp>
    </p:spTree>
    <p:extLst>
      <p:ext uri="{BB962C8B-B14F-4D97-AF65-F5344CB8AC3E}">
        <p14:creationId xmlns:p14="http://schemas.microsoft.com/office/powerpoint/2010/main" val="165202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 name="직사각형 50">
            <a:extLst>
              <a:ext uri="{FF2B5EF4-FFF2-40B4-BE49-F238E27FC236}">
                <a16:creationId xmlns:a16="http://schemas.microsoft.com/office/drawing/2014/main" id="{1BEE552B-EB94-4CCA-8443-EAB6EFC3FFB7}"/>
              </a:ext>
            </a:extLst>
          </p:cNvPr>
          <p:cNvSpPr/>
          <p:nvPr/>
        </p:nvSpPr>
        <p:spPr>
          <a:xfrm>
            <a:off x="0" y="2623930"/>
            <a:ext cx="3061252" cy="4247322"/>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850440D6-AB4F-4830-935C-C2E8EADE525A}"/>
              </a:ext>
            </a:extLst>
          </p:cNvPr>
          <p:cNvSpPr/>
          <p:nvPr/>
        </p:nvSpPr>
        <p:spPr>
          <a:xfrm>
            <a:off x="149088" y="2941981"/>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86632DB-9F19-49EE-959B-CDF7DAE570A6}"/>
              </a:ext>
            </a:extLst>
          </p:cNvPr>
          <p:cNvSpPr txBox="1"/>
          <p:nvPr/>
        </p:nvSpPr>
        <p:spPr>
          <a:xfrm>
            <a:off x="56325" y="2650434"/>
            <a:ext cx="1666460" cy="307777"/>
          </a:xfrm>
          <a:prstGeom prst="rect">
            <a:avLst/>
          </a:prstGeom>
          <a:noFill/>
        </p:spPr>
        <p:txBody>
          <a:bodyPr wrap="square" rtlCol="0">
            <a:spAutoFit/>
          </a:bodyPr>
          <a:lstStyle/>
          <a:p>
            <a:r>
              <a:rPr lang="ko-KR" altLang="en-US" sz="1400" dirty="0"/>
              <a:t>동아리 바로가기</a:t>
            </a:r>
          </a:p>
        </p:txBody>
      </p:sp>
      <p:grpSp>
        <p:nvGrpSpPr>
          <p:cNvPr id="58" name="그룹 57">
            <a:extLst>
              <a:ext uri="{FF2B5EF4-FFF2-40B4-BE49-F238E27FC236}">
                <a16:creationId xmlns:a16="http://schemas.microsoft.com/office/drawing/2014/main" id="{2784D586-9178-46BB-A2D0-41A57C4BA1CB}"/>
              </a:ext>
            </a:extLst>
          </p:cNvPr>
          <p:cNvGrpSpPr/>
          <p:nvPr/>
        </p:nvGrpSpPr>
        <p:grpSpPr>
          <a:xfrm>
            <a:off x="2564163" y="3008168"/>
            <a:ext cx="272862" cy="267493"/>
            <a:chOff x="3955765" y="1919116"/>
            <a:chExt cx="1827412" cy="1791456"/>
          </a:xfrm>
        </p:grpSpPr>
        <p:sp>
          <p:nvSpPr>
            <p:cNvPr id="22" name="타원 21">
              <a:extLst>
                <a:ext uri="{FF2B5EF4-FFF2-40B4-BE49-F238E27FC236}">
                  <a16:creationId xmlns:a16="http://schemas.microsoft.com/office/drawing/2014/main" id="{157BC909-9703-4E09-915C-6B467F792C47}"/>
                </a:ext>
              </a:extLst>
            </p:cNvPr>
            <p:cNvSpPr/>
            <p:nvPr/>
          </p:nvSpPr>
          <p:spPr>
            <a:xfrm>
              <a:off x="3955765" y="1919116"/>
              <a:ext cx="1393427" cy="13934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558CAE55-A482-4C5D-8841-3A0BE692D9E9}"/>
                </a:ext>
              </a:extLst>
            </p:cNvPr>
            <p:cNvCxnSpPr>
              <a:cxnSpLocks/>
              <a:stCxn id="22" idx="5"/>
            </p:cNvCxnSpPr>
            <p:nvPr/>
          </p:nvCxnSpPr>
          <p:spPr>
            <a:xfrm>
              <a:off x="5145129" y="3108480"/>
              <a:ext cx="638048" cy="6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직선 연결선 61">
            <a:extLst>
              <a:ext uri="{FF2B5EF4-FFF2-40B4-BE49-F238E27FC236}">
                <a16:creationId xmlns:a16="http://schemas.microsoft.com/office/drawing/2014/main" id="{0C2F8D7F-66E3-4640-A570-E3A9B07F2BE3}"/>
              </a:ext>
            </a:extLst>
          </p:cNvPr>
          <p:cNvCxnSpPr/>
          <p:nvPr/>
        </p:nvCxnSpPr>
        <p:spPr>
          <a:xfrm>
            <a:off x="0" y="3450381"/>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1B85C6C1-3719-43FB-972F-D7C28FF12085}"/>
              </a:ext>
            </a:extLst>
          </p:cNvPr>
          <p:cNvCxnSpPr/>
          <p:nvPr/>
        </p:nvCxnSpPr>
        <p:spPr>
          <a:xfrm>
            <a:off x="0" y="3890153"/>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02356758-AC03-40C4-9E4E-9CE0D4AD266E}"/>
              </a:ext>
            </a:extLst>
          </p:cNvPr>
          <p:cNvCxnSpPr/>
          <p:nvPr/>
        </p:nvCxnSpPr>
        <p:spPr>
          <a:xfrm>
            <a:off x="0" y="436723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B8F36C5-11E4-4E93-828D-065668BDB9C1}"/>
              </a:ext>
            </a:extLst>
          </p:cNvPr>
          <p:cNvCxnSpPr/>
          <p:nvPr/>
        </p:nvCxnSpPr>
        <p:spPr>
          <a:xfrm>
            <a:off x="0" y="4857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935D932C-9634-4ADF-972F-04425E5CA6B8}"/>
              </a:ext>
            </a:extLst>
          </p:cNvPr>
          <p:cNvCxnSpPr/>
          <p:nvPr/>
        </p:nvCxnSpPr>
        <p:spPr>
          <a:xfrm>
            <a:off x="0" y="5361145"/>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177FCB-03F1-49D0-909F-7B68BF860869}"/>
              </a:ext>
            </a:extLst>
          </p:cNvPr>
          <p:cNvCxnSpPr/>
          <p:nvPr/>
        </p:nvCxnSpPr>
        <p:spPr>
          <a:xfrm>
            <a:off x="0" y="5877980"/>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7282E9A-DB5C-4158-91CE-8E0A77E8B023}"/>
              </a:ext>
            </a:extLst>
          </p:cNvPr>
          <p:cNvCxnSpPr/>
          <p:nvPr/>
        </p:nvCxnSpPr>
        <p:spPr>
          <a:xfrm>
            <a:off x="0" y="6381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9" name="그림 68">
            <a:extLst>
              <a:ext uri="{FF2B5EF4-FFF2-40B4-BE49-F238E27FC236}">
                <a16:creationId xmlns:a16="http://schemas.microsoft.com/office/drawing/2014/main" id="{FB586A6A-C5E2-4D98-A85D-47FFAC318661}"/>
              </a:ext>
            </a:extLst>
          </p:cNvPr>
          <p:cNvPicPr preferRelativeResize="0">
            <a:picLocks/>
          </p:cNvPicPr>
          <p:nvPr/>
        </p:nvPicPr>
        <p:blipFill>
          <a:blip r:embed="rId3"/>
          <a:stretch>
            <a:fillRect/>
          </a:stretch>
        </p:blipFill>
        <p:spPr>
          <a:xfrm>
            <a:off x="2943697" y="3450380"/>
            <a:ext cx="149088" cy="3407589"/>
          </a:xfrm>
          <a:prstGeom prst="rect">
            <a:avLst/>
          </a:prstGeom>
        </p:spPr>
      </p:pic>
      <p:grpSp>
        <p:nvGrpSpPr>
          <p:cNvPr id="27" name="그룹 26">
            <a:extLst>
              <a:ext uri="{FF2B5EF4-FFF2-40B4-BE49-F238E27FC236}">
                <a16:creationId xmlns:a16="http://schemas.microsoft.com/office/drawing/2014/main" id="{76FB9472-A727-4003-97BD-181A161707A6}"/>
              </a:ext>
            </a:extLst>
          </p:cNvPr>
          <p:cNvGrpSpPr/>
          <p:nvPr/>
        </p:nvGrpSpPr>
        <p:grpSpPr>
          <a:xfrm>
            <a:off x="0" y="-2620"/>
            <a:ext cx="3061252" cy="2517913"/>
            <a:chOff x="4946378" y="2170043"/>
            <a:chExt cx="3061252" cy="2517913"/>
          </a:xfrm>
        </p:grpSpPr>
        <p:sp>
          <p:nvSpPr>
            <p:cNvPr id="28" name="직사각형 27">
              <a:extLst>
                <a:ext uri="{FF2B5EF4-FFF2-40B4-BE49-F238E27FC236}">
                  <a16:creationId xmlns:a16="http://schemas.microsoft.com/office/drawing/2014/main" id="{024E8264-2BCF-4498-B42F-03A9EA01BD13}"/>
                </a:ext>
              </a:extLst>
            </p:cNvPr>
            <p:cNvSpPr/>
            <p:nvPr/>
          </p:nvSpPr>
          <p:spPr>
            <a:xfrm>
              <a:off x="4946378"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D542E987-8EB5-4898-8772-F2664EC5B559}"/>
                </a:ext>
              </a:extLst>
            </p:cNvPr>
            <p:cNvSpPr/>
            <p:nvPr/>
          </p:nvSpPr>
          <p:spPr>
            <a:xfrm>
              <a:off x="5095466"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마이 페이지</a:t>
              </a:r>
            </a:p>
          </p:txBody>
        </p:sp>
        <p:sp>
          <p:nvSpPr>
            <p:cNvPr id="30" name="TextBox 29">
              <a:extLst>
                <a:ext uri="{FF2B5EF4-FFF2-40B4-BE49-F238E27FC236}">
                  <a16:creationId xmlns:a16="http://schemas.microsoft.com/office/drawing/2014/main" id="{CAF3BE4F-A2CD-4907-B588-EABF8B70C8E0}"/>
                </a:ext>
              </a:extLst>
            </p:cNvPr>
            <p:cNvSpPr txBox="1"/>
            <p:nvPr/>
          </p:nvSpPr>
          <p:spPr>
            <a:xfrm>
              <a:off x="5280998" y="3578092"/>
              <a:ext cx="2392012" cy="369332"/>
            </a:xfrm>
            <a:prstGeom prst="rect">
              <a:avLst/>
            </a:prstGeom>
            <a:noFill/>
          </p:spPr>
          <p:txBody>
            <a:bodyPr wrap="square" rtlCol="0">
              <a:spAutoFit/>
            </a:bodyPr>
            <a:lstStyle/>
            <a:p>
              <a:r>
                <a:rPr lang="ko-KR" altLang="en-US" b="1" dirty="0" err="1"/>
                <a:t>백근영</a:t>
              </a:r>
              <a:r>
                <a:rPr lang="ko-KR" altLang="en-US" dirty="0" err="1"/>
                <a:t>님</a:t>
              </a:r>
              <a:r>
                <a:rPr lang="en-US" altLang="ko-KR" dirty="0"/>
                <a:t>, </a:t>
              </a:r>
              <a:r>
                <a:rPr lang="ko-KR" altLang="en-US" dirty="0"/>
                <a:t>안녕하세요</a:t>
              </a:r>
              <a:r>
                <a:rPr lang="en-US" altLang="ko-KR" dirty="0"/>
                <a:t>!</a:t>
              </a:r>
              <a:endParaRPr lang="ko-KR" altLang="en-US" dirty="0"/>
            </a:p>
          </p:txBody>
        </p:sp>
        <p:pic>
          <p:nvPicPr>
            <p:cNvPr id="31" name="그림 30" descr="개체이(가) 표시된 사진&#10;&#10;자동 생성된 설명">
              <a:extLst>
                <a:ext uri="{FF2B5EF4-FFF2-40B4-BE49-F238E27FC236}">
                  <a16:creationId xmlns:a16="http://schemas.microsoft.com/office/drawing/2014/main" id="{80247663-50B1-4581-867E-E83B64B3872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77783" y="2458280"/>
              <a:ext cx="798442" cy="798442"/>
            </a:xfrm>
            <a:prstGeom prst="rect">
              <a:avLst/>
            </a:prstGeom>
          </p:spPr>
        </p:pic>
      </p:grpSp>
      <p:sp>
        <p:nvSpPr>
          <p:cNvPr id="52" name="직사각형 51">
            <a:extLst>
              <a:ext uri="{FF2B5EF4-FFF2-40B4-BE49-F238E27FC236}">
                <a16:creationId xmlns:a16="http://schemas.microsoft.com/office/drawing/2014/main" id="{326C235D-AB32-45BC-BDDD-7DD659A4959F}"/>
              </a:ext>
            </a:extLst>
          </p:cNvPr>
          <p:cNvSpPr/>
          <p:nvPr/>
        </p:nvSpPr>
        <p:spPr>
          <a:xfrm>
            <a:off x="3061252" y="0"/>
            <a:ext cx="9124243" cy="793832"/>
          </a:xfrm>
          <a:prstGeom prst="rect">
            <a:avLst/>
          </a:prstGeom>
          <a:solidFill>
            <a:schemeClr val="bg1"/>
          </a:solid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EA2186EE-0AF1-4322-B7C0-2A8A0B2135FB}"/>
              </a:ext>
            </a:extLst>
          </p:cNvPr>
          <p:cNvSpPr/>
          <p:nvPr/>
        </p:nvSpPr>
        <p:spPr>
          <a:xfrm>
            <a:off x="3210340"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지원</a:t>
            </a:r>
          </a:p>
        </p:txBody>
      </p:sp>
      <p:sp>
        <p:nvSpPr>
          <p:cNvPr id="54" name="직사각형 53">
            <a:extLst>
              <a:ext uri="{FF2B5EF4-FFF2-40B4-BE49-F238E27FC236}">
                <a16:creationId xmlns:a16="http://schemas.microsoft.com/office/drawing/2014/main" id="{F5F0337F-9668-472A-ACF4-6DE4FFA4B30B}"/>
              </a:ext>
            </a:extLst>
          </p:cNvPr>
          <p:cNvSpPr/>
          <p:nvPr/>
        </p:nvSpPr>
        <p:spPr>
          <a:xfrm>
            <a:off x="6170319"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게시판</a:t>
            </a:r>
          </a:p>
        </p:txBody>
      </p:sp>
      <p:sp>
        <p:nvSpPr>
          <p:cNvPr id="55" name="직사각형 54">
            <a:extLst>
              <a:ext uri="{FF2B5EF4-FFF2-40B4-BE49-F238E27FC236}">
                <a16:creationId xmlns:a16="http://schemas.microsoft.com/office/drawing/2014/main" id="{24F972CF-6A8C-4AF2-9DE1-87D19A903727}"/>
              </a:ext>
            </a:extLst>
          </p:cNvPr>
          <p:cNvSpPr/>
          <p:nvPr/>
        </p:nvSpPr>
        <p:spPr>
          <a:xfrm>
            <a:off x="9227860"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목록</a:t>
            </a:r>
          </a:p>
        </p:txBody>
      </p:sp>
      <p:sp>
        <p:nvSpPr>
          <p:cNvPr id="48" name="직사각형 47">
            <a:extLst>
              <a:ext uri="{FF2B5EF4-FFF2-40B4-BE49-F238E27FC236}">
                <a16:creationId xmlns:a16="http://schemas.microsoft.com/office/drawing/2014/main" id="{CA257E28-D315-41B3-94CE-03A440F86180}"/>
              </a:ext>
            </a:extLst>
          </p:cNvPr>
          <p:cNvSpPr/>
          <p:nvPr/>
        </p:nvSpPr>
        <p:spPr>
          <a:xfrm>
            <a:off x="3686175" y="1017575"/>
            <a:ext cx="2086469" cy="430120"/>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a:t>전체</a:t>
            </a:r>
            <a:endParaRPr lang="ko-KR" altLang="en-US" b="1" dirty="0"/>
          </a:p>
        </p:txBody>
      </p:sp>
      <p:grpSp>
        <p:nvGrpSpPr>
          <p:cNvPr id="9" name="그룹 8">
            <a:extLst>
              <a:ext uri="{FF2B5EF4-FFF2-40B4-BE49-F238E27FC236}">
                <a16:creationId xmlns:a16="http://schemas.microsoft.com/office/drawing/2014/main" id="{55BE9D7B-D38C-49CF-8BD0-49478BA428C5}"/>
              </a:ext>
            </a:extLst>
          </p:cNvPr>
          <p:cNvGrpSpPr/>
          <p:nvPr/>
        </p:nvGrpSpPr>
        <p:grpSpPr>
          <a:xfrm>
            <a:off x="3159355" y="1049795"/>
            <a:ext cx="443956" cy="372072"/>
            <a:chOff x="3159355" y="1049795"/>
            <a:chExt cx="443956" cy="372072"/>
          </a:xfrm>
        </p:grpSpPr>
        <p:sp>
          <p:nvSpPr>
            <p:cNvPr id="50" name="직사각형 49">
              <a:extLst>
                <a:ext uri="{FF2B5EF4-FFF2-40B4-BE49-F238E27FC236}">
                  <a16:creationId xmlns:a16="http://schemas.microsoft.com/office/drawing/2014/main" id="{98AEDB6D-6336-48BE-8A48-3837FDEF8E7E}"/>
                </a:ext>
              </a:extLst>
            </p:cNvPr>
            <p:cNvSpPr/>
            <p:nvPr/>
          </p:nvSpPr>
          <p:spPr>
            <a:xfrm>
              <a:off x="3159355" y="1049795"/>
              <a:ext cx="443956" cy="372072"/>
            </a:xfrm>
            <a:prstGeom prst="rect">
              <a:avLst/>
            </a:prstGeom>
            <a:solidFill>
              <a:schemeClr val="bg2">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이등변 삼각형 58">
              <a:extLst>
                <a:ext uri="{FF2B5EF4-FFF2-40B4-BE49-F238E27FC236}">
                  <a16:creationId xmlns:a16="http://schemas.microsoft.com/office/drawing/2014/main" id="{55B3B5C3-B76C-461A-9A2F-096E1893AA9C}"/>
                </a:ext>
              </a:extLst>
            </p:cNvPr>
            <p:cNvSpPr/>
            <p:nvPr/>
          </p:nvSpPr>
          <p:spPr>
            <a:xfrm flipV="1">
              <a:off x="3234332" y="1127906"/>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a:extLst>
              <a:ext uri="{FF2B5EF4-FFF2-40B4-BE49-F238E27FC236}">
                <a16:creationId xmlns:a16="http://schemas.microsoft.com/office/drawing/2014/main" id="{97B1EBFC-F024-4697-A82A-AE5CD8B979B0}"/>
              </a:ext>
            </a:extLst>
          </p:cNvPr>
          <p:cNvGrpSpPr/>
          <p:nvPr/>
        </p:nvGrpSpPr>
        <p:grpSpPr>
          <a:xfrm>
            <a:off x="5060731" y="1617287"/>
            <a:ext cx="5155324" cy="4764259"/>
            <a:chOff x="5060731" y="1617287"/>
            <a:chExt cx="5155324" cy="5057848"/>
          </a:xfrm>
        </p:grpSpPr>
        <p:sp>
          <p:nvSpPr>
            <p:cNvPr id="5" name="직사각형 4">
              <a:extLst>
                <a:ext uri="{FF2B5EF4-FFF2-40B4-BE49-F238E27FC236}">
                  <a16:creationId xmlns:a16="http://schemas.microsoft.com/office/drawing/2014/main" id="{94FFBE06-046F-4DE5-86C1-4C9E11455E88}"/>
                </a:ext>
              </a:extLst>
            </p:cNvPr>
            <p:cNvSpPr/>
            <p:nvPr/>
          </p:nvSpPr>
          <p:spPr>
            <a:xfrm>
              <a:off x="5060731" y="1617287"/>
              <a:ext cx="5155324" cy="5057848"/>
            </a:xfrm>
            <a:prstGeom prst="rect">
              <a:avLst/>
            </a:prstGeom>
            <a:solidFill>
              <a:schemeClr val="bg1"/>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60" name="직선 연결선 59">
              <a:extLst>
                <a:ext uri="{FF2B5EF4-FFF2-40B4-BE49-F238E27FC236}">
                  <a16:creationId xmlns:a16="http://schemas.microsoft.com/office/drawing/2014/main" id="{4341E5B2-2513-4644-AA33-C8D156F57FB4}"/>
                </a:ext>
              </a:extLst>
            </p:cNvPr>
            <p:cNvCxnSpPr>
              <a:cxnSpLocks/>
            </p:cNvCxnSpPr>
            <p:nvPr/>
          </p:nvCxnSpPr>
          <p:spPr>
            <a:xfrm>
              <a:off x="5060731" y="2077119"/>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54D2CF91-380D-413A-96EB-3A573AEF7942}"/>
                </a:ext>
              </a:extLst>
            </p:cNvPr>
            <p:cNvCxnSpPr>
              <a:cxnSpLocks/>
            </p:cNvCxnSpPr>
            <p:nvPr/>
          </p:nvCxnSpPr>
          <p:spPr>
            <a:xfrm>
              <a:off x="5060731" y="2542895"/>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14A070A3-E408-42E2-B5F9-D575A33FB6A5}"/>
                </a:ext>
              </a:extLst>
            </p:cNvPr>
            <p:cNvCxnSpPr>
              <a:cxnSpLocks/>
            </p:cNvCxnSpPr>
            <p:nvPr/>
          </p:nvCxnSpPr>
          <p:spPr>
            <a:xfrm>
              <a:off x="5060731" y="3012815"/>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FD4BF5C-79BA-4AEF-8CA8-A9C85545220F}"/>
                </a:ext>
              </a:extLst>
            </p:cNvPr>
            <p:cNvCxnSpPr>
              <a:cxnSpLocks/>
            </p:cNvCxnSpPr>
            <p:nvPr/>
          </p:nvCxnSpPr>
          <p:spPr>
            <a:xfrm>
              <a:off x="5060731" y="3499279"/>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E3AC3F52-4C33-4DA8-B3B9-93E5B5E96496}"/>
                </a:ext>
              </a:extLst>
            </p:cNvPr>
            <p:cNvCxnSpPr>
              <a:cxnSpLocks/>
            </p:cNvCxnSpPr>
            <p:nvPr/>
          </p:nvCxnSpPr>
          <p:spPr>
            <a:xfrm>
              <a:off x="5060731" y="3901989"/>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00A18808-3524-4748-B76D-3709F84BF7D1}"/>
                </a:ext>
              </a:extLst>
            </p:cNvPr>
            <p:cNvCxnSpPr>
              <a:cxnSpLocks/>
            </p:cNvCxnSpPr>
            <p:nvPr/>
          </p:nvCxnSpPr>
          <p:spPr>
            <a:xfrm>
              <a:off x="5060731" y="4367765"/>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97EE4852-FC9A-45C8-AFA9-D44D2E4A3DD1}"/>
                </a:ext>
              </a:extLst>
            </p:cNvPr>
            <p:cNvCxnSpPr>
              <a:cxnSpLocks/>
            </p:cNvCxnSpPr>
            <p:nvPr/>
          </p:nvCxnSpPr>
          <p:spPr>
            <a:xfrm>
              <a:off x="5060731" y="4837685"/>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E66293E8-28DF-45FB-A9DE-14706815B80D}"/>
                </a:ext>
              </a:extLst>
            </p:cNvPr>
            <p:cNvCxnSpPr>
              <a:cxnSpLocks/>
            </p:cNvCxnSpPr>
            <p:nvPr/>
          </p:nvCxnSpPr>
          <p:spPr>
            <a:xfrm>
              <a:off x="5060731" y="5324149"/>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E389932B-E347-4711-A3BB-16EB0D0EA203}"/>
                </a:ext>
              </a:extLst>
            </p:cNvPr>
            <p:cNvCxnSpPr>
              <a:cxnSpLocks/>
            </p:cNvCxnSpPr>
            <p:nvPr/>
          </p:nvCxnSpPr>
          <p:spPr>
            <a:xfrm>
              <a:off x="5060731" y="5791293"/>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C62EE477-87EB-4DA2-A3ED-3A25B5E9904A}"/>
                </a:ext>
              </a:extLst>
            </p:cNvPr>
            <p:cNvCxnSpPr>
              <a:cxnSpLocks/>
            </p:cNvCxnSpPr>
            <p:nvPr/>
          </p:nvCxnSpPr>
          <p:spPr>
            <a:xfrm>
              <a:off x="5060731" y="6257069"/>
              <a:ext cx="515532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15B57C70-FB9B-4F6B-B6AF-F15AD8F32CE8}"/>
              </a:ext>
            </a:extLst>
          </p:cNvPr>
          <p:cNvSpPr txBox="1"/>
          <p:nvPr/>
        </p:nvSpPr>
        <p:spPr>
          <a:xfrm>
            <a:off x="7284720" y="6442506"/>
            <a:ext cx="990600" cy="369332"/>
          </a:xfrm>
          <a:prstGeom prst="rect">
            <a:avLst/>
          </a:prstGeom>
          <a:noFill/>
        </p:spPr>
        <p:txBody>
          <a:bodyPr wrap="square" rtlCol="0">
            <a:spAutoFit/>
          </a:bodyPr>
          <a:lstStyle/>
          <a:p>
            <a:r>
              <a:rPr lang="en-US" altLang="ko-KR" b="1" dirty="0"/>
              <a:t>1/</a:t>
            </a:r>
            <a:r>
              <a:rPr lang="en-US" altLang="ko-KR" b="1" dirty="0">
                <a:solidFill>
                  <a:srgbClr val="0070C0"/>
                </a:solidFill>
              </a:rPr>
              <a:t>2</a:t>
            </a:r>
            <a:r>
              <a:rPr lang="en-US" altLang="ko-KR" b="1" dirty="0"/>
              <a:t>/3…</a:t>
            </a:r>
            <a:endParaRPr lang="ko-KR" altLang="en-US" b="1" dirty="0"/>
          </a:p>
        </p:txBody>
      </p:sp>
      <p:sp>
        <p:nvSpPr>
          <p:cNvPr id="80" name="직사각형 79">
            <a:extLst>
              <a:ext uri="{FF2B5EF4-FFF2-40B4-BE49-F238E27FC236}">
                <a16:creationId xmlns:a16="http://schemas.microsoft.com/office/drawing/2014/main" id="{697DF83F-A96C-49C4-AAD4-415FAC275D26}"/>
              </a:ext>
            </a:extLst>
          </p:cNvPr>
          <p:cNvSpPr/>
          <p:nvPr/>
        </p:nvSpPr>
        <p:spPr>
          <a:xfrm>
            <a:off x="9094508" y="1017575"/>
            <a:ext cx="1121548" cy="430120"/>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글쓰기</a:t>
            </a:r>
          </a:p>
        </p:txBody>
      </p:sp>
      <p:sp>
        <p:nvSpPr>
          <p:cNvPr id="2" name="TextBox 1">
            <a:extLst>
              <a:ext uri="{FF2B5EF4-FFF2-40B4-BE49-F238E27FC236}">
                <a16:creationId xmlns:a16="http://schemas.microsoft.com/office/drawing/2014/main" id="{E668631B-4909-4798-8C33-70F0D07F10EC}"/>
              </a:ext>
            </a:extLst>
          </p:cNvPr>
          <p:cNvSpPr txBox="1"/>
          <p:nvPr/>
        </p:nvSpPr>
        <p:spPr>
          <a:xfrm>
            <a:off x="5060731" y="1645920"/>
            <a:ext cx="5287229" cy="369332"/>
          </a:xfrm>
          <a:prstGeom prst="rect">
            <a:avLst/>
          </a:prstGeom>
          <a:noFill/>
        </p:spPr>
        <p:txBody>
          <a:bodyPr wrap="square" rtlCol="0">
            <a:spAutoFit/>
          </a:bodyPr>
          <a:lstStyle/>
          <a:p>
            <a:r>
              <a:rPr lang="en-US" altLang="ko-KR" dirty="0"/>
              <a:t>HIS</a:t>
            </a:r>
            <a:r>
              <a:rPr lang="ko-KR" altLang="en-US" dirty="0"/>
              <a:t>에서 동아리원을 모집합니다</a:t>
            </a:r>
            <a:r>
              <a:rPr lang="en-US" altLang="ko-KR" dirty="0"/>
              <a:t>!      168    5/20</a:t>
            </a:r>
            <a:endParaRPr lang="ko-KR" altLang="en-US" dirty="0"/>
          </a:p>
        </p:txBody>
      </p:sp>
    </p:spTree>
    <p:extLst>
      <p:ext uri="{BB962C8B-B14F-4D97-AF65-F5344CB8AC3E}">
        <p14:creationId xmlns:p14="http://schemas.microsoft.com/office/powerpoint/2010/main" val="249118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직사각형 43">
            <a:extLst>
              <a:ext uri="{FF2B5EF4-FFF2-40B4-BE49-F238E27FC236}">
                <a16:creationId xmlns:a16="http://schemas.microsoft.com/office/drawing/2014/main" id="{A6FB0D6B-51DC-45F1-927E-E68109177451}"/>
              </a:ext>
            </a:extLst>
          </p:cNvPr>
          <p:cNvSpPr/>
          <p:nvPr/>
        </p:nvSpPr>
        <p:spPr>
          <a:xfrm>
            <a:off x="3992880" y="1203977"/>
            <a:ext cx="7258444" cy="5264984"/>
          </a:xfrm>
          <a:prstGeom prst="rect">
            <a:avLst/>
          </a:prstGeom>
          <a:solidFill>
            <a:schemeClr val="bg1"/>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a:extLst>
              <a:ext uri="{FF2B5EF4-FFF2-40B4-BE49-F238E27FC236}">
                <a16:creationId xmlns:a16="http://schemas.microsoft.com/office/drawing/2014/main" id="{7A748602-55FD-47CF-921C-092D7F825D06}"/>
              </a:ext>
            </a:extLst>
          </p:cNvPr>
          <p:cNvSpPr/>
          <p:nvPr/>
        </p:nvSpPr>
        <p:spPr>
          <a:xfrm>
            <a:off x="5151548" y="2833740"/>
            <a:ext cx="814009" cy="372072"/>
          </a:xfrm>
          <a:prstGeom prst="rect">
            <a:avLst/>
          </a:prstGeom>
          <a:solidFill>
            <a:schemeClr val="bg1"/>
          </a:solidFill>
          <a:ln>
            <a:solidFill>
              <a:schemeClr val="bg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1BEE552B-EB94-4CCA-8443-EAB6EFC3FFB7}"/>
              </a:ext>
            </a:extLst>
          </p:cNvPr>
          <p:cNvSpPr/>
          <p:nvPr/>
        </p:nvSpPr>
        <p:spPr>
          <a:xfrm>
            <a:off x="0" y="2623930"/>
            <a:ext cx="3061252" cy="4247322"/>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850440D6-AB4F-4830-935C-C2E8EADE525A}"/>
              </a:ext>
            </a:extLst>
          </p:cNvPr>
          <p:cNvSpPr/>
          <p:nvPr/>
        </p:nvSpPr>
        <p:spPr>
          <a:xfrm>
            <a:off x="149088" y="2941981"/>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86632DB-9F19-49EE-959B-CDF7DAE570A6}"/>
              </a:ext>
            </a:extLst>
          </p:cNvPr>
          <p:cNvSpPr txBox="1"/>
          <p:nvPr/>
        </p:nvSpPr>
        <p:spPr>
          <a:xfrm>
            <a:off x="56325" y="2650434"/>
            <a:ext cx="1666460" cy="307777"/>
          </a:xfrm>
          <a:prstGeom prst="rect">
            <a:avLst/>
          </a:prstGeom>
          <a:noFill/>
        </p:spPr>
        <p:txBody>
          <a:bodyPr wrap="square" rtlCol="0">
            <a:spAutoFit/>
          </a:bodyPr>
          <a:lstStyle/>
          <a:p>
            <a:r>
              <a:rPr lang="ko-KR" altLang="en-US" sz="1400" dirty="0"/>
              <a:t>동아리 바로가기</a:t>
            </a:r>
          </a:p>
        </p:txBody>
      </p:sp>
      <p:grpSp>
        <p:nvGrpSpPr>
          <p:cNvPr id="58" name="그룹 57">
            <a:extLst>
              <a:ext uri="{FF2B5EF4-FFF2-40B4-BE49-F238E27FC236}">
                <a16:creationId xmlns:a16="http://schemas.microsoft.com/office/drawing/2014/main" id="{2784D586-9178-46BB-A2D0-41A57C4BA1CB}"/>
              </a:ext>
            </a:extLst>
          </p:cNvPr>
          <p:cNvGrpSpPr/>
          <p:nvPr/>
        </p:nvGrpSpPr>
        <p:grpSpPr>
          <a:xfrm>
            <a:off x="2564163" y="3008168"/>
            <a:ext cx="272862" cy="267493"/>
            <a:chOff x="3955765" y="1919116"/>
            <a:chExt cx="1827412" cy="1791456"/>
          </a:xfrm>
        </p:grpSpPr>
        <p:sp>
          <p:nvSpPr>
            <p:cNvPr id="22" name="타원 21">
              <a:extLst>
                <a:ext uri="{FF2B5EF4-FFF2-40B4-BE49-F238E27FC236}">
                  <a16:creationId xmlns:a16="http://schemas.microsoft.com/office/drawing/2014/main" id="{157BC909-9703-4E09-915C-6B467F792C47}"/>
                </a:ext>
              </a:extLst>
            </p:cNvPr>
            <p:cNvSpPr/>
            <p:nvPr/>
          </p:nvSpPr>
          <p:spPr>
            <a:xfrm>
              <a:off x="3955765" y="1919116"/>
              <a:ext cx="1393427" cy="13934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연결선 55">
              <a:extLst>
                <a:ext uri="{FF2B5EF4-FFF2-40B4-BE49-F238E27FC236}">
                  <a16:creationId xmlns:a16="http://schemas.microsoft.com/office/drawing/2014/main" id="{558CAE55-A482-4C5D-8841-3A0BE692D9E9}"/>
                </a:ext>
              </a:extLst>
            </p:cNvPr>
            <p:cNvCxnSpPr>
              <a:cxnSpLocks/>
              <a:stCxn id="22" idx="5"/>
            </p:cNvCxnSpPr>
            <p:nvPr/>
          </p:nvCxnSpPr>
          <p:spPr>
            <a:xfrm>
              <a:off x="5145129" y="3108480"/>
              <a:ext cx="638048" cy="6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직선 연결선 61">
            <a:extLst>
              <a:ext uri="{FF2B5EF4-FFF2-40B4-BE49-F238E27FC236}">
                <a16:creationId xmlns:a16="http://schemas.microsoft.com/office/drawing/2014/main" id="{0C2F8D7F-66E3-4640-A570-E3A9B07F2BE3}"/>
              </a:ext>
            </a:extLst>
          </p:cNvPr>
          <p:cNvCxnSpPr/>
          <p:nvPr/>
        </p:nvCxnSpPr>
        <p:spPr>
          <a:xfrm>
            <a:off x="0" y="3450381"/>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1B85C6C1-3719-43FB-972F-D7C28FF12085}"/>
              </a:ext>
            </a:extLst>
          </p:cNvPr>
          <p:cNvCxnSpPr/>
          <p:nvPr/>
        </p:nvCxnSpPr>
        <p:spPr>
          <a:xfrm>
            <a:off x="0" y="3890153"/>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02356758-AC03-40C4-9E4E-9CE0D4AD266E}"/>
              </a:ext>
            </a:extLst>
          </p:cNvPr>
          <p:cNvCxnSpPr/>
          <p:nvPr/>
        </p:nvCxnSpPr>
        <p:spPr>
          <a:xfrm>
            <a:off x="0" y="436723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AB8F36C5-11E4-4E93-828D-065668BDB9C1}"/>
              </a:ext>
            </a:extLst>
          </p:cNvPr>
          <p:cNvCxnSpPr/>
          <p:nvPr/>
        </p:nvCxnSpPr>
        <p:spPr>
          <a:xfrm>
            <a:off x="0" y="4857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935D932C-9634-4ADF-972F-04425E5CA6B8}"/>
              </a:ext>
            </a:extLst>
          </p:cNvPr>
          <p:cNvCxnSpPr/>
          <p:nvPr/>
        </p:nvCxnSpPr>
        <p:spPr>
          <a:xfrm>
            <a:off x="0" y="5361145"/>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177FCB-03F1-49D0-909F-7B68BF860869}"/>
              </a:ext>
            </a:extLst>
          </p:cNvPr>
          <p:cNvCxnSpPr/>
          <p:nvPr/>
        </p:nvCxnSpPr>
        <p:spPr>
          <a:xfrm>
            <a:off x="0" y="5877980"/>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7282E9A-DB5C-4158-91CE-8E0A77E8B023}"/>
              </a:ext>
            </a:extLst>
          </p:cNvPr>
          <p:cNvCxnSpPr/>
          <p:nvPr/>
        </p:nvCxnSpPr>
        <p:spPr>
          <a:xfrm>
            <a:off x="0" y="6381562"/>
            <a:ext cx="30612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9" name="그림 68">
            <a:extLst>
              <a:ext uri="{FF2B5EF4-FFF2-40B4-BE49-F238E27FC236}">
                <a16:creationId xmlns:a16="http://schemas.microsoft.com/office/drawing/2014/main" id="{FB586A6A-C5E2-4D98-A85D-47FFAC318661}"/>
              </a:ext>
            </a:extLst>
          </p:cNvPr>
          <p:cNvPicPr preferRelativeResize="0">
            <a:picLocks/>
          </p:cNvPicPr>
          <p:nvPr/>
        </p:nvPicPr>
        <p:blipFill>
          <a:blip r:embed="rId3"/>
          <a:stretch>
            <a:fillRect/>
          </a:stretch>
        </p:blipFill>
        <p:spPr>
          <a:xfrm>
            <a:off x="2943697" y="3450380"/>
            <a:ext cx="149088" cy="3407589"/>
          </a:xfrm>
          <a:prstGeom prst="rect">
            <a:avLst/>
          </a:prstGeom>
        </p:spPr>
      </p:pic>
      <p:grpSp>
        <p:nvGrpSpPr>
          <p:cNvPr id="27" name="그룹 26">
            <a:extLst>
              <a:ext uri="{FF2B5EF4-FFF2-40B4-BE49-F238E27FC236}">
                <a16:creationId xmlns:a16="http://schemas.microsoft.com/office/drawing/2014/main" id="{76FB9472-A727-4003-97BD-181A161707A6}"/>
              </a:ext>
            </a:extLst>
          </p:cNvPr>
          <p:cNvGrpSpPr/>
          <p:nvPr/>
        </p:nvGrpSpPr>
        <p:grpSpPr>
          <a:xfrm>
            <a:off x="0" y="-2620"/>
            <a:ext cx="3061252" cy="2517913"/>
            <a:chOff x="4946378" y="2170043"/>
            <a:chExt cx="3061252" cy="2517913"/>
          </a:xfrm>
        </p:grpSpPr>
        <p:sp>
          <p:nvSpPr>
            <p:cNvPr id="28" name="직사각형 27">
              <a:extLst>
                <a:ext uri="{FF2B5EF4-FFF2-40B4-BE49-F238E27FC236}">
                  <a16:creationId xmlns:a16="http://schemas.microsoft.com/office/drawing/2014/main" id="{024E8264-2BCF-4498-B42F-03A9EA01BD13}"/>
                </a:ext>
              </a:extLst>
            </p:cNvPr>
            <p:cNvSpPr/>
            <p:nvPr/>
          </p:nvSpPr>
          <p:spPr>
            <a:xfrm>
              <a:off x="4946378" y="2170043"/>
              <a:ext cx="3061252" cy="2517913"/>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D542E987-8EB5-4898-8772-F2664EC5B559}"/>
                </a:ext>
              </a:extLst>
            </p:cNvPr>
            <p:cNvSpPr/>
            <p:nvPr/>
          </p:nvSpPr>
          <p:spPr>
            <a:xfrm>
              <a:off x="5095466" y="4089159"/>
              <a:ext cx="2763076" cy="4301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마이 페이지</a:t>
              </a:r>
            </a:p>
          </p:txBody>
        </p:sp>
        <p:sp>
          <p:nvSpPr>
            <p:cNvPr id="30" name="TextBox 29">
              <a:extLst>
                <a:ext uri="{FF2B5EF4-FFF2-40B4-BE49-F238E27FC236}">
                  <a16:creationId xmlns:a16="http://schemas.microsoft.com/office/drawing/2014/main" id="{CAF3BE4F-A2CD-4907-B588-EABF8B70C8E0}"/>
                </a:ext>
              </a:extLst>
            </p:cNvPr>
            <p:cNvSpPr txBox="1"/>
            <p:nvPr/>
          </p:nvSpPr>
          <p:spPr>
            <a:xfrm>
              <a:off x="5280998" y="3578092"/>
              <a:ext cx="2392012" cy="369332"/>
            </a:xfrm>
            <a:prstGeom prst="rect">
              <a:avLst/>
            </a:prstGeom>
            <a:noFill/>
          </p:spPr>
          <p:txBody>
            <a:bodyPr wrap="square" rtlCol="0">
              <a:spAutoFit/>
            </a:bodyPr>
            <a:lstStyle/>
            <a:p>
              <a:r>
                <a:rPr lang="ko-KR" altLang="en-US" b="1" dirty="0" err="1"/>
                <a:t>백근영</a:t>
              </a:r>
              <a:r>
                <a:rPr lang="ko-KR" altLang="en-US" dirty="0" err="1"/>
                <a:t>님</a:t>
              </a:r>
              <a:r>
                <a:rPr lang="en-US" altLang="ko-KR" dirty="0"/>
                <a:t>, </a:t>
              </a:r>
              <a:r>
                <a:rPr lang="ko-KR" altLang="en-US" dirty="0"/>
                <a:t>안녕하세요</a:t>
              </a:r>
              <a:r>
                <a:rPr lang="en-US" altLang="ko-KR" dirty="0"/>
                <a:t>!</a:t>
              </a:r>
              <a:endParaRPr lang="ko-KR" altLang="en-US" dirty="0"/>
            </a:p>
          </p:txBody>
        </p:sp>
        <p:pic>
          <p:nvPicPr>
            <p:cNvPr id="31" name="그림 30" descr="개체이(가) 표시된 사진&#10;&#10;자동 생성된 설명">
              <a:extLst>
                <a:ext uri="{FF2B5EF4-FFF2-40B4-BE49-F238E27FC236}">
                  <a16:creationId xmlns:a16="http://schemas.microsoft.com/office/drawing/2014/main" id="{80247663-50B1-4581-867E-E83B64B3872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77783" y="2458280"/>
              <a:ext cx="798442" cy="798442"/>
            </a:xfrm>
            <a:prstGeom prst="rect">
              <a:avLst/>
            </a:prstGeom>
          </p:spPr>
        </p:pic>
      </p:grpSp>
      <p:sp>
        <p:nvSpPr>
          <p:cNvPr id="52" name="직사각형 51">
            <a:extLst>
              <a:ext uri="{FF2B5EF4-FFF2-40B4-BE49-F238E27FC236}">
                <a16:creationId xmlns:a16="http://schemas.microsoft.com/office/drawing/2014/main" id="{326C235D-AB32-45BC-BDDD-7DD659A4959F}"/>
              </a:ext>
            </a:extLst>
          </p:cNvPr>
          <p:cNvSpPr/>
          <p:nvPr/>
        </p:nvSpPr>
        <p:spPr>
          <a:xfrm>
            <a:off x="3061252" y="0"/>
            <a:ext cx="9124243" cy="793832"/>
          </a:xfrm>
          <a:prstGeom prst="rect">
            <a:avLst/>
          </a:prstGeom>
          <a:solidFill>
            <a:schemeClr val="bg1"/>
          </a:solid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EA2186EE-0AF1-4322-B7C0-2A8A0B2135FB}"/>
              </a:ext>
            </a:extLst>
          </p:cNvPr>
          <p:cNvSpPr/>
          <p:nvPr/>
        </p:nvSpPr>
        <p:spPr>
          <a:xfrm>
            <a:off x="3210340"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지원</a:t>
            </a:r>
          </a:p>
        </p:txBody>
      </p:sp>
      <p:sp>
        <p:nvSpPr>
          <p:cNvPr id="54" name="직사각형 53">
            <a:extLst>
              <a:ext uri="{FF2B5EF4-FFF2-40B4-BE49-F238E27FC236}">
                <a16:creationId xmlns:a16="http://schemas.microsoft.com/office/drawing/2014/main" id="{F5F0337F-9668-472A-ACF4-6DE4FFA4B30B}"/>
              </a:ext>
            </a:extLst>
          </p:cNvPr>
          <p:cNvSpPr/>
          <p:nvPr/>
        </p:nvSpPr>
        <p:spPr>
          <a:xfrm>
            <a:off x="6170319"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게시판</a:t>
            </a:r>
          </a:p>
        </p:txBody>
      </p:sp>
      <p:sp>
        <p:nvSpPr>
          <p:cNvPr id="55" name="직사각형 54">
            <a:extLst>
              <a:ext uri="{FF2B5EF4-FFF2-40B4-BE49-F238E27FC236}">
                <a16:creationId xmlns:a16="http://schemas.microsoft.com/office/drawing/2014/main" id="{24F972CF-6A8C-4AF2-9DE1-87D19A903727}"/>
              </a:ext>
            </a:extLst>
          </p:cNvPr>
          <p:cNvSpPr/>
          <p:nvPr/>
        </p:nvSpPr>
        <p:spPr>
          <a:xfrm>
            <a:off x="9227860" y="182840"/>
            <a:ext cx="2763076"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목록</a:t>
            </a:r>
          </a:p>
        </p:txBody>
      </p:sp>
      <p:sp>
        <p:nvSpPr>
          <p:cNvPr id="84" name="직사각형 83">
            <a:extLst>
              <a:ext uri="{FF2B5EF4-FFF2-40B4-BE49-F238E27FC236}">
                <a16:creationId xmlns:a16="http://schemas.microsoft.com/office/drawing/2014/main" id="{0627925A-E8B2-4A35-A093-0DBAFA10B313}"/>
              </a:ext>
            </a:extLst>
          </p:cNvPr>
          <p:cNvSpPr/>
          <p:nvPr/>
        </p:nvSpPr>
        <p:spPr>
          <a:xfrm>
            <a:off x="4998720" y="1335060"/>
            <a:ext cx="6065519"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CD5350E7-E506-4C75-9E87-2EE69A1EE3E7}"/>
              </a:ext>
            </a:extLst>
          </p:cNvPr>
          <p:cNvSpPr/>
          <p:nvPr/>
        </p:nvSpPr>
        <p:spPr>
          <a:xfrm>
            <a:off x="4210266" y="1350328"/>
            <a:ext cx="646332" cy="369332"/>
          </a:xfrm>
          <a:prstGeom prst="rect">
            <a:avLst/>
          </a:prstGeom>
        </p:spPr>
        <p:txBody>
          <a:bodyPr wrap="none">
            <a:spAutoFit/>
          </a:bodyPr>
          <a:lstStyle/>
          <a:p>
            <a:pPr algn="ctr"/>
            <a:r>
              <a:rPr lang="ko-KR" altLang="en-US" dirty="0"/>
              <a:t>제목</a:t>
            </a:r>
          </a:p>
        </p:txBody>
      </p:sp>
      <p:sp>
        <p:nvSpPr>
          <p:cNvPr id="85" name="직사각형 84">
            <a:extLst>
              <a:ext uri="{FF2B5EF4-FFF2-40B4-BE49-F238E27FC236}">
                <a16:creationId xmlns:a16="http://schemas.microsoft.com/office/drawing/2014/main" id="{FD28D3D3-C8F0-4C49-9217-37BD28B1BD2E}"/>
              </a:ext>
            </a:extLst>
          </p:cNvPr>
          <p:cNvSpPr/>
          <p:nvPr/>
        </p:nvSpPr>
        <p:spPr>
          <a:xfrm>
            <a:off x="4210267" y="1894060"/>
            <a:ext cx="646332" cy="369332"/>
          </a:xfrm>
          <a:prstGeom prst="rect">
            <a:avLst/>
          </a:prstGeom>
        </p:spPr>
        <p:txBody>
          <a:bodyPr wrap="none">
            <a:spAutoFit/>
          </a:bodyPr>
          <a:lstStyle/>
          <a:p>
            <a:pPr algn="ctr"/>
            <a:r>
              <a:rPr lang="ko-KR" altLang="en-US" dirty="0"/>
              <a:t>분류</a:t>
            </a:r>
          </a:p>
        </p:txBody>
      </p:sp>
      <p:sp>
        <p:nvSpPr>
          <p:cNvPr id="86" name="직사각형 85">
            <a:extLst>
              <a:ext uri="{FF2B5EF4-FFF2-40B4-BE49-F238E27FC236}">
                <a16:creationId xmlns:a16="http://schemas.microsoft.com/office/drawing/2014/main" id="{50A6F61F-BDBF-4D82-95BF-E5D4AD60AD79}"/>
              </a:ext>
            </a:extLst>
          </p:cNvPr>
          <p:cNvSpPr/>
          <p:nvPr/>
        </p:nvSpPr>
        <p:spPr>
          <a:xfrm>
            <a:off x="5669280" y="1878791"/>
            <a:ext cx="5394959" cy="39986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7" name="그룹 86">
            <a:extLst>
              <a:ext uri="{FF2B5EF4-FFF2-40B4-BE49-F238E27FC236}">
                <a16:creationId xmlns:a16="http://schemas.microsoft.com/office/drawing/2014/main" id="{1DB3E2EB-1A9B-4D67-AB82-DE6FCDBA8F4F}"/>
              </a:ext>
            </a:extLst>
          </p:cNvPr>
          <p:cNvGrpSpPr/>
          <p:nvPr/>
        </p:nvGrpSpPr>
        <p:grpSpPr>
          <a:xfrm>
            <a:off x="5024238" y="1866011"/>
            <a:ext cx="443956" cy="372072"/>
            <a:chOff x="3159355" y="1049795"/>
            <a:chExt cx="443956" cy="372072"/>
          </a:xfrm>
          <a:effectLst/>
        </p:grpSpPr>
        <p:sp>
          <p:nvSpPr>
            <p:cNvPr id="88" name="직사각형 87">
              <a:extLst>
                <a:ext uri="{FF2B5EF4-FFF2-40B4-BE49-F238E27FC236}">
                  <a16:creationId xmlns:a16="http://schemas.microsoft.com/office/drawing/2014/main" id="{396BF33A-0C6B-4AC7-A4C8-4C3298B120B3}"/>
                </a:ext>
              </a:extLst>
            </p:cNvPr>
            <p:cNvSpPr/>
            <p:nvPr/>
          </p:nvSpPr>
          <p:spPr>
            <a:xfrm>
              <a:off x="3159355" y="1049795"/>
              <a:ext cx="443956" cy="372072"/>
            </a:xfrm>
            <a:prstGeom prst="rect">
              <a:avLst/>
            </a:prstGeom>
            <a:solidFill>
              <a:schemeClr val="bg2">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이등변 삼각형 88">
              <a:extLst>
                <a:ext uri="{FF2B5EF4-FFF2-40B4-BE49-F238E27FC236}">
                  <a16:creationId xmlns:a16="http://schemas.microsoft.com/office/drawing/2014/main" id="{4F7DC749-D63D-4AA0-9912-41C7CBDB930B}"/>
                </a:ext>
              </a:extLst>
            </p:cNvPr>
            <p:cNvSpPr/>
            <p:nvPr/>
          </p:nvSpPr>
          <p:spPr>
            <a:xfrm flipV="1">
              <a:off x="3234332" y="1127906"/>
              <a:ext cx="291548" cy="24393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0" name="직사각형 89">
            <a:extLst>
              <a:ext uri="{FF2B5EF4-FFF2-40B4-BE49-F238E27FC236}">
                <a16:creationId xmlns:a16="http://schemas.microsoft.com/office/drawing/2014/main" id="{F1E7C0AD-4ECF-4F36-B640-451E6681B8C9}"/>
              </a:ext>
            </a:extLst>
          </p:cNvPr>
          <p:cNvSpPr/>
          <p:nvPr/>
        </p:nvSpPr>
        <p:spPr>
          <a:xfrm>
            <a:off x="4240746" y="3201947"/>
            <a:ext cx="6823493" cy="3077881"/>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직사각형 90">
            <a:extLst>
              <a:ext uri="{FF2B5EF4-FFF2-40B4-BE49-F238E27FC236}">
                <a16:creationId xmlns:a16="http://schemas.microsoft.com/office/drawing/2014/main" id="{7CAAB384-69C5-4F06-95C8-385D28BA53DB}"/>
              </a:ext>
            </a:extLst>
          </p:cNvPr>
          <p:cNvSpPr/>
          <p:nvPr/>
        </p:nvSpPr>
        <p:spPr>
          <a:xfrm>
            <a:off x="4513230" y="2818500"/>
            <a:ext cx="814009" cy="372072"/>
          </a:xfrm>
          <a:prstGeom prst="rect">
            <a:avLst/>
          </a:prstGeom>
          <a:solidFill>
            <a:schemeClr val="bg2"/>
          </a:solidFill>
          <a:ln>
            <a:solidFill>
              <a:schemeClr val="bg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a:extLst>
              <a:ext uri="{FF2B5EF4-FFF2-40B4-BE49-F238E27FC236}">
                <a16:creationId xmlns:a16="http://schemas.microsoft.com/office/drawing/2014/main" id="{D010B461-5B0A-4B22-B3D8-C4444FF1DB91}"/>
              </a:ext>
            </a:extLst>
          </p:cNvPr>
          <p:cNvSpPr/>
          <p:nvPr/>
        </p:nvSpPr>
        <p:spPr>
          <a:xfrm>
            <a:off x="4533432" y="3030173"/>
            <a:ext cx="793807" cy="2317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22DC5BCC-E70C-49C4-ACBF-54D875F59451}"/>
              </a:ext>
            </a:extLst>
          </p:cNvPr>
          <p:cNvGrpSpPr/>
          <p:nvPr/>
        </p:nvGrpSpPr>
        <p:grpSpPr>
          <a:xfrm>
            <a:off x="10415798" y="2804322"/>
            <a:ext cx="479222" cy="269113"/>
            <a:chOff x="6446520" y="2711323"/>
            <a:chExt cx="3476222" cy="1952117"/>
          </a:xfrm>
          <a:effectLst>
            <a:outerShdw blurRad="50800" dist="38100" dir="2700000" algn="tl" rotWithShape="0">
              <a:prstClr val="black">
                <a:alpha val="40000"/>
              </a:prstClr>
            </a:outerShdw>
          </a:effectLst>
        </p:grpSpPr>
        <p:sp>
          <p:nvSpPr>
            <p:cNvPr id="11" name="직사각형 10">
              <a:extLst>
                <a:ext uri="{FF2B5EF4-FFF2-40B4-BE49-F238E27FC236}">
                  <a16:creationId xmlns:a16="http://schemas.microsoft.com/office/drawing/2014/main" id="{6C6543C4-2F42-4DCB-B2F7-611AB91E4593}"/>
                </a:ext>
              </a:extLst>
            </p:cNvPr>
            <p:cNvSpPr/>
            <p:nvPr/>
          </p:nvSpPr>
          <p:spPr>
            <a:xfrm>
              <a:off x="6474298" y="2711323"/>
              <a:ext cx="3448444" cy="192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자유형: 도형 24">
              <a:extLst>
                <a:ext uri="{FF2B5EF4-FFF2-40B4-BE49-F238E27FC236}">
                  <a16:creationId xmlns:a16="http://schemas.microsoft.com/office/drawing/2014/main" id="{809B308D-BAF8-4AEA-8F7C-5C549FFA4ACD}"/>
                </a:ext>
              </a:extLst>
            </p:cNvPr>
            <p:cNvSpPr/>
            <p:nvPr/>
          </p:nvSpPr>
          <p:spPr>
            <a:xfrm>
              <a:off x="6446520" y="2956560"/>
              <a:ext cx="3474720" cy="1706880"/>
            </a:xfrm>
            <a:custGeom>
              <a:avLst/>
              <a:gdLst>
                <a:gd name="connsiteX0" fmla="*/ 45720 w 3474720"/>
                <a:gd name="connsiteY0" fmla="*/ 1706880 h 1706880"/>
                <a:gd name="connsiteX1" fmla="*/ 0 w 3474720"/>
                <a:gd name="connsiteY1" fmla="*/ 868680 h 1706880"/>
                <a:gd name="connsiteX2" fmla="*/ 899160 w 3474720"/>
                <a:gd name="connsiteY2" fmla="*/ 0 h 1706880"/>
                <a:gd name="connsiteX3" fmla="*/ 1767840 w 3474720"/>
                <a:gd name="connsiteY3" fmla="*/ 792480 h 1706880"/>
                <a:gd name="connsiteX4" fmla="*/ 2514600 w 3474720"/>
                <a:gd name="connsiteY4" fmla="*/ 106680 h 1706880"/>
                <a:gd name="connsiteX5" fmla="*/ 3459480 w 3474720"/>
                <a:gd name="connsiteY5" fmla="*/ 944880 h 1706880"/>
                <a:gd name="connsiteX6" fmla="*/ 3474720 w 3474720"/>
                <a:gd name="connsiteY6" fmla="*/ 1676400 h 1706880"/>
                <a:gd name="connsiteX7" fmla="*/ 45720 w 3474720"/>
                <a:gd name="connsiteY7" fmla="*/ 1706880 h 170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20" h="1706880">
                  <a:moveTo>
                    <a:pt x="45720" y="1706880"/>
                  </a:moveTo>
                  <a:lnTo>
                    <a:pt x="0" y="868680"/>
                  </a:lnTo>
                  <a:lnTo>
                    <a:pt x="899160" y="0"/>
                  </a:lnTo>
                  <a:lnTo>
                    <a:pt x="1767840" y="792480"/>
                  </a:lnTo>
                  <a:lnTo>
                    <a:pt x="2514600" y="106680"/>
                  </a:lnTo>
                  <a:lnTo>
                    <a:pt x="3459480" y="944880"/>
                  </a:lnTo>
                  <a:lnTo>
                    <a:pt x="3474720" y="1676400"/>
                  </a:lnTo>
                  <a:lnTo>
                    <a:pt x="45720" y="1706880"/>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a:extLst>
                <a:ext uri="{FF2B5EF4-FFF2-40B4-BE49-F238E27FC236}">
                  <a16:creationId xmlns:a16="http://schemas.microsoft.com/office/drawing/2014/main" id="{B2F9842C-1C1D-4DE6-9A9C-4D225FD58FCB}"/>
                </a:ext>
              </a:extLst>
            </p:cNvPr>
            <p:cNvCxnSpPr>
              <a:cxnSpLocks/>
            </p:cNvCxnSpPr>
            <p:nvPr/>
          </p:nvCxnSpPr>
          <p:spPr>
            <a:xfrm flipV="1">
              <a:off x="6456277" y="2926741"/>
              <a:ext cx="885266" cy="902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05089D80-B36A-4C0B-BB0A-9C6E4C14374C}"/>
                </a:ext>
              </a:extLst>
            </p:cNvPr>
            <p:cNvCxnSpPr/>
            <p:nvPr/>
          </p:nvCxnSpPr>
          <p:spPr>
            <a:xfrm>
              <a:off x="7345680" y="2926741"/>
              <a:ext cx="1557235" cy="1425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7F3CD944-F469-4425-B460-7E62C1858D0A}"/>
                </a:ext>
              </a:extLst>
            </p:cNvPr>
            <p:cNvCxnSpPr/>
            <p:nvPr/>
          </p:nvCxnSpPr>
          <p:spPr>
            <a:xfrm flipV="1">
              <a:off x="8196328" y="3004536"/>
              <a:ext cx="737067" cy="713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B2793C5A-40A4-48F5-93E0-AA02F6CF2FA5}"/>
                </a:ext>
              </a:extLst>
            </p:cNvPr>
            <p:cNvCxnSpPr/>
            <p:nvPr/>
          </p:nvCxnSpPr>
          <p:spPr>
            <a:xfrm>
              <a:off x="8933395" y="3014933"/>
              <a:ext cx="989347" cy="859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2" name="그림 31">
            <a:extLst>
              <a:ext uri="{FF2B5EF4-FFF2-40B4-BE49-F238E27FC236}">
                <a16:creationId xmlns:a16="http://schemas.microsoft.com/office/drawing/2014/main" id="{43FC55C0-88D6-415E-8B65-B12DA25F67C0}"/>
              </a:ext>
            </a:extLst>
          </p:cNvPr>
          <p:cNvPicPr>
            <a:picLocks noChangeAspect="1"/>
          </p:cNvPicPr>
          <p:nvPr/>
        </p:nvPicPr>
        <p:blipFill>
          <a:blip r:embed="rId6"/>
          <a:stretch>
            <a:fillRect/>
          </a:stretch>
        </p:blipFill>
        <p:spPr>
          <a:xfrm>
            <a:off x="9511861" y="2774827"/>
            <a:ext cx="725081" cy="348597"/>
          </a:xfrm>
          <a:prstGeom prst="rect">
            <a:avLst/>
          </a:prstGeom>
          <a:effectLst>
            <a:outerShdw blurRad="50800" dist="38100" dir="2700000" algn="tl" rotWithShape="0">
              <a:prstClr val="black">
                <a:alpha val="40000"/>
              </a:prstClr>
            </a:outerShdw>
          </a:effectLst>
        </p:spPr>
      </p:pic>
      <p:pic>
        <p:nvPicPr>
          <p:cNvPr id="33" name="그림 32">
            <a:extLst>
              <a:ext uri="{FF2B5EF4-FFF2-40B4-BE49-F238E27FC236}">
                <a16:creationId xmlns:a16="http://schemas.microsoft.com/office/drawing/2014/main" id="{769E28DB-FD75-400B-B517-DF145E5A0F26}"/>
              </a:ext>
            </a:extLst>
          </p:cNvPr>
          <p:cNvPicPr>
            <a:picLocks noChangeAspect="1"/>
          </p:cNvPicPr>
          <p:nvPr/>
        </p:nvPicPr>
        <p:blipFill>
          <a:blip r:embed="rId7"/>
          <a:stretch>
            <a:fillRect/>
          </a:stretch>
        </p:blipFill>
        <p:spPr>
          <a:xfrm>
            <a:off x="8352192" y="2753233"/>
            <a:ext cx="962204" cy="352356"/>
          </a:xfrm>
          <a:prstGeom prst="rect">
            <a:avLst/>
          </a:prstGeom>
          <a:effectLst>
            <a:outerShdw blurRad="50800" dist="38100" dir="2700000" algn="tl" rotWithShape="0">
              <a:prstClr val="black">
                <a:alpha val="40000"/>
              </a:prstClr>
            </a:outerShdw>
          </a:effectLst>
        </p:spPr>
      </p:pic>
      <p:pic>
        <p:nvPicPr>
          <p:cNvPr id="34" name="그림 33">
            <a:extLst>
              <a:ext uri="{FF2B5EF4-FFF2-40B4-BE49-F238E27FC236}">
                <a16:creationId xmlns:a16="http://schemas.microsoft.com/office/drawing/2014/main" id="{98827576-2D75-42DF-84DF-13E6E93B569A}"/>
              </a:ext>
            </a:extLst>
          </p:cNvPr>
          <p:cNvPicPr>
            <a:picLocks noChangeAspect="1"/>
          </p:cNvPicPr>
          <p:nvPr/>
        </p:nvPicPr>
        <p:blipFill>
          <a:blip r:embed="rId8"/>
          <a:stretch>
            <a:fillRect/>
          </a:stretch>
        </p:blipFill>
        <p:spPr>
          <a:xfrm>
            <a:off x="7617697" y="2765199"/>
            <a:ext cx="537030" cy="362858"/>
          </a:xfrm>
          <a:prstGeom prst="rect">
            <a:avLst/>
          </a:prstGeom>
          <a:effectLst>
            <a:outerShdw blurRad="50800" dist="38100" dir="2700000" algn="tl" rotWithShape="0">
              <a:prstClr val="black">
                <a:alpha val="40000"/>
              </a:prstClr>
            </a:outerShdw>
          </a:effectLst>
        </p:spPr>
      </p:pic>
      <p:cxnSp>
        <p:nvCxnSpPr>
          <p:cNvPr id="37" name="직선 연결선 36">
            <a:extLst>
              <a:ext uri="{FF2B5EF4-FFF2-40B4-BE49-F238E27FC236}">
                <a16:creationId xmlns:a16="http://schemas.microsoft.com/office/drawing/2014/main" id="{5687BDE7-D95E-4237-8EFE-5191491BE881}"/>
              </a:ext>
            </a:extLst>
          </p:cNvPr>
          <p:cNvCxnSpPr/>
          <p:nvPr/>
        </p:nvCxnSpPr>
        <p:spPr>
          <a:xfrm>
            <a:off x="4240746" y="2530533"/>
            <a:ext cx="682349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7880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2322</TotalTime>
  <Words>359</Words>
  <Application>Microsoft Office PowerPoint</Application>
  <PresentationFormat>와이드스크린</PresentationFormat>
  <Paragraphs>83</Paragraphs>
  <Slides>8</Slides>
  <Notes>8</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맑은 고딕</vt:lpstr>
      <vt:lpstr>Arial</vt:lpstr>
      <vt:lpstr>Arial Black</vt:lpstr>
      <vt:lpstr>Blackadder ITC</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백 근영</dc:creator>
  <cp:lastModifiedBy>백 근영</cp:lastModifiedBy>
  <cp:revision>48</cp:revision>
  <dcterms:created xsi:type="dcterms:W3CDTF">2019-03-20T07:47:15Z</dcterms:created>
  <dcterms:modified xsi:type="dcterms:W3CDTF">2019-05-30T12:19:02Z</dcterms:modified>
</cp:coreProperties>
</file>