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C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600" y="-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63ECC-A1F2-4670-864F-CEAE386A7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B01C02-B097-401F-9B93-67E0912DC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148B9-B880-47B2-AE2D-21B68B50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CF17-7701-48DC-912D-E9B0490F8AA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1DE83-801F-41D1-A387-627FA928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A8190-AA07-4836-8841-DAFCB2BA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A7E6-1EB1-4F2D-ADB7-47F761CA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28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0DBB3-90A2-4C24-BA30-FAAB58B5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5341F-D3EC-42C4-A5DF-8196D9219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718DD-5571-44C3-8513-6D9BC0CE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CF17-7701-48DC-912D-E9B0490F8AA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5E62A-9CEF-4E84-B545-D1094ADC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C4C82-D549-4423-A644-58184E72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A7E6-1EB1-4F2D-ADB7-47F761CA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8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9AA811-6B12-4FEB-8923-A8B29C044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039C19-0C71-4367-9A98-3A683D7E1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8379D-74EB-41BF-9F36-77D0739B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CF17-7701-48DC-912D-E9B0490F8AA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AD6560-5839-4719-A8EF-70418DAF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C1471-19AA-4164-86A7-F58BE4E8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A7E6-1EB1-4F2D-ADB7-47F761CA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6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BF176-0931-442F-B97B-AA555DAD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C8781-CF78-4D1A-A2A9-969FAB6D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33B65-17D5-4975-AF8F-E074413C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CF17-7701-48DC-912D-E9B0490F8AA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19505-E81F-4D87-B167-77F7624A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95C6E-74C5-4838-A61D-917BAA0F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A7E6-1EB1-4F2D-ADB7-47F761CA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3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D1EEB-D8C5-4E36-A98A-26FE4CDD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76377A-6D66-4C4C-8F98-A86AA7D45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AC017-48F8-4895-B02F-1D2B3637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CF17-7701-48DC-912D-E9B0490F8AA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F13F4-F675-44E0-9783-B157B925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0502D-4740-4FD7-A43F-DD88EF30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A7E6-1EB1-4F2D-ADB7-47F761CA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81C1C-6B7B-4F74-A634-340137AE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4504E-A23B-4DC7-A8F8-FF198B622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2E698E-6514-4D92-B293-E99AF3B07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916A91-AF01-4802-8F5D-A964CD82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CF17-7701-48DC-912D-E9B0490F8AA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21883A-EED5-48BD-828A-C9D20D18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17934-0F9C-4BF5-892D-75411655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A7E6-1EB1-4F2D-ADB7-47F761CA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9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0B1E0-4BB6-4204-A466-D8683996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281A88-545F-4630-8545-A21DBF338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874AF7-FEE5-400C-A042-1356485E5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BF6CBE-6869-4088-A811-FF45C7928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47C6E6-7E65-4FD4-A536-5DB877CD8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85C580-8CA4-4AD6-9F5A-65E065F6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CF17-7701-48DC-912D-E9B0490F8AA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A1469A-3EF1-490E-B259-B603FD72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E8E54E-E153-4B36-9D8D-16E969D9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A7E6-1EB1-4F2D-ADB7-47F761CA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0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5F1EF-48D7-464C-85BD-BE23CAFC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327D54-7DF8-433E-8F28-1E733F6D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CF17-7701-48DC-912D-E9B0490F8AA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8649CD-C7D9-4814-84B7-EE65DBCB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BF5CA6-412D-47F6-BC67-B5FC2127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A7E6-1EB1-4F2D-ADB7-47F761CA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4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029C27-B524-47E7-88E2-07479C93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CF17-7701-48DC-912D-E9B0490F8AA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A97736-2A3B-4381-A022-42C4D9EA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452415-ACAA-4CF7-948C-0CF4AE97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A7E6-1EB1-4F2D-ADB7-47F761CA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03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13E90-1398-45DD-A66E-ABBE6A85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F871D-7129-4EB3-A606-A533C65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B98DE0-5033-41F7-9062-55D34720A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BA46EC-D3C1-46F2-B4EE-ECA4FA7D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CF17-7701-48DC-912D-E9B0490F8AA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C36E51-00C4-4F7D-8B23-4AA7DD3B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8C80D-1EE5-46A0-A8F0-AFEB1CA6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A7E6-1EB1-4F2D-ADB7-47F761CA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90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CADED-1807-47FB-895E-5A6A8FA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FEEF10-25ED-45B8-BA82-1FF2F0724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75D2AD-8766-4CFF-9495-4FAA01643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6D4EBE-D921-43DE-822B-A2332F6A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CF17-7701-48DC-912D-E9B0490F8AA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9505D8-2D6D-494B-8842-BE69505B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AFCA4-B1ED-4AAC-A196-4E836A52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A7E6-1EB1-4F2D-ADB7-47F761CA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2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920F8A-3457-48C2-B9B5-0740C39E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E594E4-28AC-4B2E-8248-A5264F803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06F0-4266-434B-AB71-30F99001C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0CF17-7701-48DC-912D-E9B0490F8AA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49F6E-267C-4F2E-B27D-2ECB2FB7F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42000-0AC2-451A-9214-16597B38A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8A7E6-1EB1-4F2D-ADB7-47F761CA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57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18B0B-074F-4DE0-A1D3-AE3743A17B94}"/>
              </a:ext>
            </a:extLst>
          </p:cNvPr>
          <p:cNvSpPr txBox="1"/>
          <p:nvPr/>
        </p:nvSpPr>
        <p:spPr>
          <a:xfrm>
            <a:off x="4314468" y="2306961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멀티 채팅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32C16-1B55-46DA-A4DC-CB4ACFCED7A1}"/>
              </a:ext>
            </a:extLst>
          </p:cNvPr>
          <p:cNvSpPr txBox="1"/>
          <p:nvPr/>
        </p:nvSpPr>
        <p:spPr>
          <a:xfrm>
            <a:off x="5430158" y="2926673"/>
            <a:ext cx="15247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Daily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5A3284B-8492-40CA-A125-B8F6C736BC8C}"/>
              </a:ext>
            </a:extLst>
          </p:cNvPr>
          <p:cNvGrpSpPr/>
          <p:nvPr/>
        </p:nvGrpSpPr>
        <p:grpSpPr>
          <a:xfrm>
            <a:off x="2916019" y="2357589"/>
            <a:ext cx="840604" cy="1214700"/>
            <a:chOff x="2421535" y="2298886"/>
            <a:chExt cx="840604" cy="121470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9A2EABC-46C9-4CF3-80D4-AD7AFB7FF6DA}"/>
                </a:ext>
              </a:extLst>
            </p:cNvPr>
            <p:cNvGrpSpPr/>
            <p:nvPr/>
          </p:nvGrpSpPr>
          <p:grpSpPr>
            <a:xfrm>
              <a:off x="2421535" y="2765427"/>
              <a:ext cx="840604" cy="748159"/>
              <a:chOff x="5265515" y="1537576"/>
              <a:chExt cx="1553210" cy="1382396"/>
            </a:xfrm>
          </p:grpSpPr>
          <p:sp>
            <p:nvSpPr>
              <p:cNvPr id="28" name="사다리꼴 27">
                <a:extLst>
                  <a:ext uri="{FF2B5EF4-FFF2-40B4-BE49-F238E27FC236}">
                    <a16:creationId xmlns:a16="http://schemas.microsoft.com/office/drawing/2014/main" id="{818B0028-291F-4EAA-81D4-DBA864681CB4}"/>
                  </a:ext>
                </a:extLst>
              </p:cNvPr>
              <p:cNvSpPr/>
              <p:nvPr/>
            </p:nvSpPr>
            <p:spPr>
              <a:xfrm rot="10800000">
                <a:off x="5401381" y="2450093"/>
                <a:ext cx="874800" cy="109834"/>
              </a:xfrm>
              <a:prstGeom prst="trapezoid">
                <a:avLst>
                  <a:gd name="adj" fmla="val 77034"/>
                </a:avLst>
              </a:prstGeom>
              <a:solidFill>
                <a:srgbClr val="6AC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  <p:sp>
            <p:nvSpPr>
              <p:cNvPr id="29" name="사다리꼴 28">
                <a:extLst>
                  <a:ext uri="{FF2B5EF4-FFF2-40B4-BE49-F238E27FC236}">
                    <a16:creationId xmlns:a16="http://schemas.microsoft.com/office/drawing/2014/main" id="{71688E71-6189-4608-A170-12EB4CEA0E5E}"/>
                  </a:ext>
                </a:extLst>
              </p:cNvPr>
              <p:cNvSpPr/>
              <p:nvPr/>
            </p:nvSpPr>
            <p:spPr>
              <a:xfrm rot="10800000">
                <a:off x="5351239" y="2292982"/>
                <a:ext cx="982885" cy="161360"/>
              </a:xfrm>
              <a:prstGeom prst="trapezoid">
                <a:avLst>
                  <a:gd name="adj" fmla="val 33855"/>
                </a:avLst>
              </a:prstGeom>
              <a:solidFill>
                <a:srgbClr val="6AC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도형 25">
                <a:extLst>
                  <a:ext uri="{FF2B5EF4-FFF2-40B4-BE49-F238E27FC236}">
                    <a16:creationId xmlns:a16="http://schemas.microsoft.com/office/drawing/2014/main" id="{1DE0872F-ED86-44C9-BBB3-F67EED8E79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65515" y="1537576"/>
                <a:ext cx="1553210" cy="1133475"/>
              </a:xfrm>
              <a:prstGeom prst="roundRect">
                <a:avLst/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1" name="도형 26">
                <a:extLst>
                  <a:ext uri="{FF2B5EF4-FFF2-40B4-BE49-F238E27FC236}">
                    <a16:creationId xmlns:a16="http://schemas.microsoft.com/office/drawing/2014/main" id="{5733FAB3-F837-44B1-AC1F-503214CF06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95419" y="1671333"/>
                <a:ext cx="1285781" cy="865959"/>
              </a:xfrm>
              <a:prstGeom prst="rect">
                <a:avLst/>
              </a:prstGeom>
              <a:solidFill>
                <a:srgbClr val="6AC3C6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2" name="도형 27">
                <a:extLst>
                  <a:ext uri="{FF2B5EF4-FFF2-40B4-BE49-F238E27FC236}">
                    <a16:creationId xmlns:a16="http://schemas.microsoft.com/office/drawing/2014/main" id="{A764FE2C-AE37-4BE2-A181-B77A90D3C7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37320" y="2566277"/>
                <a:ext cx="601980" cy="353695"/>
              </a:xfrm>
              <a:prstGeom prst="triangle">
                <a:avLst/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76E2EA9-65E6-4B7C-86D3-EA196AC311DA}"/>
                </a:ext>
              </a:extLst>
            </p:cNvPr>
            <p:cNvGrpSpPr/>
            <p:nvPr/>
          </p:nvGrpSpPr>
          <p:grpSpPr>
            <a:xfrm>
              <a:off x="2641274" y="2298886"/>
              <a:ext cx="397002" cy="309882"/>
              <a:chOff x="5527040" y="2786380"/>
              <a:chExt cx="1143000" cy="892175"/>
            </a:xfrm>
          </p:grpSpPr>
          <p:sp>
            <p:nvSpPr>
              <p:cNvPr id="34" name="도형 35">
                <a:extLst>
                  <a:ext uri="{FF2B5EF4-FFF2-40B4-BE49-F238E27FC236}">
                    <a16:creationId xmlns:a16="http://schemas.microsoft.com/office/drawing/2014/main" id="{C5126DA1-1691-49B3-BE2E-77829FCF0CC1}"/>
                  </a:ext>
                </a:extLst>
              </p:cNvPr>
              <p:cNvSpPr>
                <a:spLocks/>
              </p:cNvSpPr>
              <p:nvPr/>
            </p:nvSpPr>
            <p:spPr>
              <a:xfrm rot="300000">
                <a:off x="5527040" y="2786380"/>
                <a:ext cx="1144270" cy="874395"/>
              </a:xfrm>
              <a:prstGeom prst="blockArc">
                <a:avLst>
                  <a:gd name="adj1" fmla="val 11330046"/>
                  <a:gd name="adj2" fmla="val 20418710"/>
                  <a:gd name="adj3" fmla="val 15192"/>
                </a:avLst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5" name="도형 37">
                <a:extLst>
                  <a:ext uri="{FF2B5EF4-FFF2-40B4-BE49-F238E27FC236}">
                    <a16:creationId xmlns:a16="http://schemas.microsoft.com/office/drawing/2014/main" id="{078001A9-0788-4514-9C85-7E4366B956C9}"/>
                  </a:ext>
                </a:extLst>
              </p:cNvPr>
              <p:cNvSpPr>
                <a:spLocks/>
              </p:cNvSpPr>
              <p:nvPr/>
            </p:nvSpPr>
            <p:spPr>
              <a:xfrm rot="300000">
                <a:off x="5740400" y="3121660"/>
                <a:ext cx="736600" cy="558165"/>
              </a:xfrm>
              <a:prstGeom prst="blockArc">
                <a:avLst>
                  <a:gd name="adj1" fmla="val 11330046"/>
                  <a:gd name="adj2" fmla="val 20500920"/>
                  <a:gd name="adj3" fmla="val 22749"/>
                </a:avLst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" name="도형 38">
                <a:extLst>
                  <a:ext uri="{FF2B5EF4-FFF2-40B4-BE49-F238E27FC236}">
                    <a16:creationId xmlns:a16="http://schemas.microsoft.com/office/drawing/2014/main" id="{BBD64625-266E-4F74-BF14-8C9F836CB5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92495" y="3429000"/>
                <a:ext cx="215900" cy="215900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E011941-E7FF-479B-9CB5-2FA59DBF03D8}"/>
              </a:ext>
            </a:extLst>
          </p:cNvPr>
          <p:cNvSpPr txBox="1"/>
          <p:nvPr/>
        </p:nvSpPr>
        <p:spPr>
          <a:xfrm>
            <a:off x="1905632" y="588033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백화랑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D5B65B-FE2A-488D-8BF9-193E94A4DF01}"/>
              </a:ext>
            </a:extLst>
          </p:cNvPr>
          <p:cNvSpPr txBox="1"/>
          <p:nvPr/>
        </p:nvSpPr>
        <p:spPr>
          <a:xfrm>
            <a:off x="3781525" y="588033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유성재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1C3A15-0838-46C2-9613-4526C1D88B06}"/>
              </a:ext>
            </a:extLst>
          </p:cNvPr>
          <p:cNvSpPr txBox="1"/>
          <p:nvPr/>
        </p:nvSpPr>
        <p:spPr>
          <a:xfrm>
            <a:off x="5657418" y="588033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전웅재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6242CD-02FB-40BA-A00F-66A217151EDA}"/>
              </a:ext>
            </a:extLst>
          </p:cNvPr>
          <p:cNvSpPr txBox="1"/>
          <p:nvPr/>
        </p:nvSpPr>
        <p:spPr>
          <a:xfrm>
            <a:off x="7625523" y="588033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장주리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FE0361-E617-4136-8718-251A42E3E65A}"/>
              </a:ext>
            </a:extLst>
          </p:cNvPr>
          <p:cNvSpPr txBox="1"/>
          <p:nvPr/>
        </p:nvSpPr>
        <p:spPr>
          <a:xfrm>
            <a:off x="9593628" y="588033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원윤희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48BE2CA-F37E-4C46-B6EE-1886333FDE6F}"/>
              </a:ext>
            </a:extLst>
          </p:cNvPr>
          <p:cNvGrpSpPr/>
          <p:nvPr/>
        </p:nvGrpSpPr>
        <p:grpSpPr>
          <a:xfrm>
            <a:off x="8628469" y="2357613"/>
            <a:ext cx="840604" cy="1214700"/>
            <a:chOff x="2421535" y="2298886"/>
            <a:chExt cx="840604" cy="121470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3ACDF1F-6A72-47B7-B76A-17BD7A2A9905}"/>
                </a:ext>
              </a:extLst>
            </p:cNvPr>
            <p:cNvGrpSpPr/>
            <p:nvPr/>
          </p:nvGrpSpPr>
          <p:grpSpPr>
            <a:xfrm>
              <a:off x="2421535" y="2765427"/>
              <a:ext cx="840604" cy="748159"/>
              <a:chOff x="5265515" y="1537576"/>
              <a:chExt cx="1553210" cy="1382396"/>
            </a:xfrm>
          </p:grpSpPr>
          <p:sp>
            <p:nvSpPr>
              <p:cNvPr id="52" name="사다리꼴 51">
                <a:extLst>
                  <a:ext uri="{FF2B5EF4-FFF2-40B4-BE49-F238E27FC236}">
                    <a16:creationId xmlns:a16="http://schemas.microsoft.com/office/drawing/2014/main" id="{84ECE590-9328-4FF5-BD8A-F30F014D0069}"/>
                  </a:ext>
                </a:extLst>
              </p:cNvPr>
              <p:cNvSpPr/>
              <p:nvPr/>
            </p:nvSpPr>
            <p:spPr>
              <a:xfrm rot="10800000">
                <a:off x="5401381" y="2450093"/>
                <a:ext cx="874800" cy="109834"/>
              </a:xfrm>
              <a:prstGeom prst="trapezoid">
                <a:avLst>
                  <a:gd name="adj" fmla="val 77034"/>
                </a:avLst>
              </a:prstGeom>
              <a:solidFill>
                <a:srgbClr val="6AC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  <p:sp>
            <p:nvSpPr>
              <p:cNvPr id="53" name="사다리꼴 52">
                <a:extLst>
                  <a:ext uri="{FF2B5EF4-FFF2-40B4-BE49-F238E27FC236}">
                    <a16:creationId xmlns:a16="http://schemas.microsoft.com/office/drawing/2014/main" id="{D9CF086B-5416-4295-8210-9A00A401D298}"/>
                  </a:ext>
                </a:extLst>
              </p:cNvPr>
              <p:cNvSpPr/>
              <p:nvPr/>
            </p:nvSpPr>
            <p:spPr>
              <a:xfrm rot="10800000">
                <a:off x="5351239" y="2292982"/>
                <a:ext cx="982885" cy="161360"/>
              </a:xfrm>
              <a:prstGeom prst="trapezoid">
                <a:avLst>
                  <a:gd name="adj" fmla="val 33855"/>
                </a:avLst>
              </a:prstGeom>
              <a:solidFill>
                <a:srgbClr val="6AC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도형 25">
                <a:extLst>
                  <a:ext uri="{FF2B5EF4-FFF2-40B4-BE49-F238E27FC236}">
                    <a16:creationId xmlns:a16="http://schemas.microsoft.com/office/drawing/2014/main" id="{BA5164B6-FE8D-4A71-A083-A8868D2530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65515" y="1537576"/>
                <a:ext cx="1553210" cy="1133475"/>
              </a:xfrm>
              <a:prstGeom prst="roundRect">
                <a:avLst/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5" name="도형 26">
                <a:extLst>
                  <a:ext uri="{FF2B5EF4-FFF2-40B4-BE49-F238E27FC236}">
                    <a16:creationId xmlns:a16="http://schemas.microsoft.com/office/drawing/2014/main" id="{2177D8AB-24A6-4AC0-8FF2-0F39A7719F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95419" y="1671333"/>
                <a:ext cx="1285781" cy="865959"/>
              </a:xfrm>
              <a:prstGeom prst="rect">
                <a:avLst/>
              </a:prstGeom>
              <a:solidFill>
                <a:srgbClr val="6AC3C6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6" name="도형 27">
                <a:extLst>
                  <a:ext uri="{FF2B5EF4-FFF2-40B4-BE49-F238E27FC236}">
                    <a16:creationId xmlns:a16="http://schemas.microsoft.com/office/drawing/2014/main" id="{1AF8014D-92CD-4C7B-9BCE-3BA48123757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37320" y="2566277"/>
                <a:ext cx="601980" cy="353695"/>
              </a:xfrm>
              <a:prstGeom prst="triangle">
                <a:avLst/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77CF9257-3B1F-4130-8FDB-FEC4B513ADA3}"/>
                </a:ext>
              </a:extLst>
            </p:cNvPr>
            <p:cNvGrpSpPr/>
            <p:nvPr/>
          </p:nvGrpSpPr>
          <p:grpSpPr>
            <a:xfrm>
              <a:off x="2641274" y="2298886"/>
              <a:ext cx="397002" cy="309882"/>
              <a:chOff x="5527040" y="2786380"/>
              <a:chExt cx="1143000" cy="892175"/>
            </a:xfrm>
          </p:grpSpPr>
          <p:sp>
            <p:nvSpPr>
              <p:cNvPr id="49" name="도형 35">
                <a:extLst>
                  <a:ext uri="{FF2B5EF4-FFF2-40B4-BE49-F238E27FC236}">
                    <a16:creationId xmlns:a16="http://schemas.microsoft.com/office/drawing/2014/main" id="{2EBAC6A1-BF34-412A-9A09-A33E041999A6}"/>
                  </a:ext>
                </a:extLst>
              </p:cNvPr>
              <p:cNvSpPr>
                <a:spLocks/>
              </p:cNvSpPr>
              <p:nvPr/>
            </p:nvSpPr>
            <p:spPr>
              <a:xfrm rot="300000">
                <a:off x="5527040" y="2786380"/>
                <a:ext cx="1144270" cy="874395"/>
              </a:xfrm>
              <a:prstGeom prst="blockArc">
                <a:avLst>
                  <a:gd name="adj1" fmla="val 11330046"/>
                  <a:gd name="adj2" fmla="val 20418710"/>
                  <a:gd name="adj3" fmla="val 15192"/>
                </a:avLst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0" name="도형 37">
                <a:extLst>
                  <a:ext uri="{FF2B5EF4-FFF2-40B4-BE49-F238E27FC236}">
                    <a16:creationId xmlns:a16="http://schemas.microsoft.com/office/drawing/2014/main" id="{33510256-9774-470A-A9BB-BE471B122C97}"/>
                  </a:ext>
                </a:extLst>
              </p:cNvPr>
              <p:cNvSpPr>
                <a:spLocks/>
              </p:cNvSpPr>
              <p:nvPr/>
            </p:nvSpPr>
            <p:spPr>
              <a:xfrm rot="300000">
                <a:off x="5740400" y="3121660"/>
                <a:ext cx="736600" cy="558165"/>
              </a:xfrm>
              <a:prstGeom prst="blockArc">
                <a:avLst>
                  <a:gd name="adj1" fmla="val 11330046"/>
                  <a:gd name="adj2" fmla="val 20500920"/>
                  <a:gd name="adj3" fmla="val 22749"/>
                </a:avLst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1" name="도형 38">
                <a:extLst>
                  <a:ext uri="{FF2B5EF4-FFF2-40B4-BE49-F238E27FC236}">
                    <a16:creationId xmlns:a16="http://schemas.microsoft.com/office/drawing/2014/main" id="{ABDA5ABF-6D16-4B26-86AE-0826959107F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92495" y="3429000"/>
                <a:ext cx="215900" cy="215900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E403EF1-0B85-41FC-AFAC-DAEEF86D0077}"/>
              </a:ext>
            </a:extLst>
          </p:cNvPr>
          <p:cNvSpPr txBox="1"/>
          <p:nvPr/>
        </p:nvSpPr>
        <p:spPr>
          <a:xfrm>
            <a:off x="4333016" y="206407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네트워크 실습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F7B8D7-E3BD-44AE-9469-AD68F6F2D3A1}"/>
              </a:ext>
            </a:extLst>
          </p:cNvPr>
          <p:cNvSpPr txBox="1"/>
          <p:nvPr/>
        </p:nvSpPr>
        <p:spPr>
          <a:xfrm>
            <a:off x="1759583" y="5670007"/>
            <a:ext cx="52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조장</a:t>
            </a:r>
          </a:p>
        </p:txBody>
      </p:sp>
    </p:spTree>
    <p:extLst>
      <p:ext uri="{BB962C8B-B14F-4D97-AF65-F5344CB8AC3E}">
        <p14:creationId xmlns:p14="http://schemas.microsoft.com/office/powerpoint/2010/main" val="40690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D73302-1717-46DE-88BC-A6F15EA6D157}"/>
              </a:ext>
            </a:extLst>
          </p:cNvPr>
          <p:cNvSpPr/>
          <p:nvPr/>
        </p:nvSpPr>
        <p:spPr>
          <a:xfrm>
            <a:off x="276225" y="219072"/>
            <a:ext cx="771525" cy="771525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6EB1-5F10-4BD2-A869-469CD611A4E1}"/>
              </a:ext>
            </a:extLst>
          </p:cNvPr>
          <p:cNvSpPr txBox="1"/>
          <p:nvPr/>
        </p:nvSpPr>
        <p:spPr>
          <a:xfrm>
            <a:off x="1371600" y="374001"/>
            <a:ext cx="4690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구현 화면 및 설명 </a:t>
            </a:r>
            <a:r>
              <a:rPr lang="en-US" altLang="ko-KR" sz="2400" b="1" dirty="0"/>
              <a:t>– </a:t>
            </a:r>
            <a:r>
              <a:rPr lang="ko-KR" altLang="en-US" sz="2400" b="1" dirty="0" err="1"/>
              <a:t>채팅방</a:t>
            </a:r>
            <a:r>
              <a:rPr lang="ko-KR" altLang="en-US" sz="2400" b="1" dirty="0"/>
              <a:t> 목록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A0FBA-4F1C-4E07-AB53-AB206B05F0FB}"/>
              </a:ext>
            </a:extLst>
          </p:cNvPr>
          <p:cNvSpPr txBox="1"/>
          <p:nvPr/>
        </p:nvSpPr>
        <p:spPr>
          <a:xfrm>
            <a:off x="6185681" y="2988359"/>
            <a:ext cx="570701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로그인 성공 후 나오는 화면으로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좌측에는 자신의 </a:t>
            </a:r>
            <a:r>
              <a:rPr lang="ko-KR" altLang="en-US" dirty="0" err="1"/>
              <a:t>채팅방</a:t>
            </a:r>
            <a:r>
              <a:rPr lang="ko-KR" altLang="en-US" dirty="0"/>
              <a:t> 목록이 있고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우측에서는 친구목록</a:t>
            </a:r>
            <a:r>
              <a:rPr lang="en-US" altLang="ko-KR" dirty="0"/>
              <a:t>, </a:t>
            </a:r>
            <a:r>
              <a:rPr lang="ko-KR" altLang="en-US" dirty="0" err="1"/>
              <a:t>접속자</a:t>
            </a:r>
            <a:r>
              <a:rPr lang="ko-KR" altLang="en-US" dirty="0"/>
              <a:t> 목록을 확인할 수 있다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F35511-49BC-4ED2-8795-DD05AC51958C}"/>
              </a:ext>
            </a:extLst>
          </p:cNvPr>
          <p:cNvSpPr/>
          <p:nvPr/>
        </p:nvSpPr>
        <p:spPr>
          <a:xfrm>
            <a:off x="0" y="-1108"/>
            <a:ext cx="12192000" cy="6858000"/>
          </a:xfrm>
          <a:prstGeom prst="rect">
            <a:avLst/>
          </a:prstGeom>
          <a:solidFill>
            <a:schemeClr val="tx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A4E236-EBF0-4877-93D5-0218A96C4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70" y="1861926"/>
            <a:ext cx="4883068" cy="3538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B304CA-82C6-4A22-A94B-E428E1AB527E}"/>
              </a:ext>
            </a:extLst>
          </p:cNvPr>
          <p:cNvSpPr txBox="1"/>
          <p:nvPr/>
        </p:nvSpPr>
        <p:spPr>
          <a:xfrm>
            <a:off x="661987" y="17317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채팅방</a:t>
            </a:r>
            <a:r>
              <a:rPr lang="ko-KR" altLang="en-US" sz="2400" b="1" dirty="0">
                <a:solidFill>
                  <a:schemeClr val="bg1"/>
                </a:solidFill>
              </a:rPr>
              <a:t> 구조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EC544D3-FD3D-44C9-8AB8-D229B9462E44}"/>
              </a:ext>
            </a:extLst>
          </p:cNvPr>
          <p:cNvGrpSpPr/>
          <p:nvPr/>
        </p:nvGrpSpPr>
        <p:grpSpPr>
          <a:xfrm>
            <a:off x="804469" y="1452282"/>
            <a:ext cx="10652572" cy="5278639"/>
            <a:chOff x="804469" y="1452282"/>
            <a:chExt cx="10652572" cy="5278639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1EE0ADB-340C-4744-B462-ECFF3EC01CF8}"/>
                </a:ext>
              </a:extLst>
            </p:cNvPr>
            <p:cNvSpPr/>
            <p:nvPr/>
          </p:nvSpPr>
          <p:spPr>
            <a:xfrm>
              <a:off x="7774194" y="1452282"/>
              <a:ext cx="1635162" cy="1635162"/>
            </a:xfrm>
            <a:prstGeom prst="ellipse">
              <a:avLst/>
            </a:prstGeom>
            <a:solidFill>
              <a:srgbClr val="6AC3C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Chat_list</a:t>
              </a:r>
              <a:endParaRPr lang="ko-KR" altLang="en-US" b="1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99D38B-C1FC-45C0-AF28-4C3C360A3F11}"/>
                </a:ext>
              </a:extLst>
            </p:cNvPr>
            <p:cNvSpPr/>
            <p:nvPr/>
          </p:nvSpPr>
          <p:spPr>
            <a:xfrm>
              <a:off x="4662488" y="3561697"/>
              <a:ext cx="608760" cy="5584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349D481-1A33-409B-923E-BBC1494B7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9275" y="2259107"/>
              <a:ext cx="1" cy="130259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17136A2-0177-4DBA-8979-CF4E20B6D937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4959275" y="2269863"/>
              <a:ext cx="2814919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33F4298-7485-4D51-AF3C-014F693937FB}"/>
                </a:ext>
              </a:extLst>
            </p:cNvPr>
            <p:cNvSpPr/>
            <p:nvPr/>
          </p:nvSpPr>
          <p:spPr>
            <a:xfrm>
              <a:off x="804469" y="2420471"/>
              <a:ext cx="3842833" cy="4195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698F48C-8221-4B75-A46A-BD9F744DE9D8}"/>
                </a:ext>
              </a:extLst>
            </p:cNvPr>
            <p:cNvCxnSpPr>
              <a:cxnSpLocks/>
            </p:cNvCxnSpPr>
            <p:nvPr/>
          </p:nvCxnSpPr>
          <p:spPr>
            <a:xfrm>
              <a:off x="2725885" y="1941360"/>
              <a:ext cx="5094924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BCC49FC-00C9-4426-B49A-24A6AA1C07D9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2725885" y="1941360"/>
              <a:ext cx="1" cy="47911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AC9BB8-6D4D-4616-B835-9093ACFCD235}"/>
                </a:ext>
              </a:extLst>
            </p:cNvPr>
            <p:cNvSpPr txBox="1"/>
            <p:nvPr/>
          </p:nvSpPr>
          <p:spPr>
            <a:xfrm>
              <a:off x="6185681" y="2361782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Client </a:t>
              </a:r>
              <a:r>
                <a:rPr lang="ko-KR" altLang="en-US" b="1" dirty="0">
                  <a:solidFill>
                    <a:srgbClr val="FF0000"/>
                  </a:solidFill>
                </a:rPr>
                <a:t>요청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620DB9-50CA-4636-884B-E0043B358C3D}"/>
                </a:ext>
              </a:extLst>
            </p:cNvPr>
            <p:cNvSpPr txBox="1"/>
            <p:nvPr/>
          </p:nvSpPr>
          <p:spPr>
            <a:xfrm>
              <a:off x="5697723" y="1488234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/>
                  </a:solidFill>
                </a:rPr>
                <a:t>해당 친구목록 반환</a:t>
              </a: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97B2085-7C2C-4203-B3A0-22E424063A69}"/>
                </a:ext>
              </a:extLst>
            </p:cNvPr>
            <p:cNvSpPr/>
            <p:nvPr/>
          </p:nvSpPr>
          <p:spPr>
            <a:xfrm>
              <a:off x="6865515" y="4575678"/>
              <a:ext cx="1285288" cy="1285288"/>
            </a:xfrm>
            <a:prstGeom prst="ellipse">
              <a:avLst/>
            </a:prstGeom>
            <a:solidFill>
              <a:srgbClr val="6AC3C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Event</a:t>
              </a:r>
              <a:endParaRPr lang="ko-KR" altLang="en-US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1A049AB-798F-4E55-BA97-7CE34A9D482C}"/>
                </a:ext>
              </a:extLst>
            </p:cNvPr>
            <p:cNvSpPr/>
            <p:nvPr/>
          </p:nvSpPr>
          <p:spPr>
            <a:xfrm>
              <a:off x="4102099" y="5026929"/>
              <a:ext cx="828676" cy="345167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16AC4C97-BC4D-4B4B-8471-DD3999FFCA68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4930775" y="5199513"/>
              <a:ext cx="1864364" cy="0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ACAAD25D-9FF1-4EF0-B186-D21E7E4EE66F}"/>
                </a:ext>
              </a:extLst>
            </p:cNvPr>
            <p:cNvSpPr/>
            <p:nvPr/>
          </p:nvSpPr>
          <p:spPr>
            <a:xfrm>
              <a:off x="8513114" y="4575678"/>
              <a:ext cx="1285288" cy="1285288"/>
            </a:xfrm>
            <a:prstGeom prst="ellipse">
              <a:avLst/>
            </a:prstGeom>
            <a:solidFill>
              <a:srgbClr val="6AC3C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Server</a:t>
              </a:r>
              <a:endParaRPr lang="ko-KR" altLang="en-US" b="1" dirty="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429E26B-9C42-4701-8558-BC93E4CE236F}"/>
                </a:ext>
              </a:extLst>
            </p:cNvPr>
            <p:cNvCxnSpPr>
              <a:cxnSpLocks/>
              <a:stCxn id="37" idx="6"/>
              <a:endCxn id="42" idx="2"/>
            </p:cNvCxnSpPr>
            <p:nvPr/>
          </p:nvCxnSpPr>
          <p:spPr>
            <a:xfrm>
              <a:off x="8150803" y="5218322"/>
              <a:ext cx="362311" cy="0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137A034-0F1C-4D78-BB26-85F32973FE0D}"/>
                </a:ext>
              </a:extLst>
            </p:cNvPr>
            <p:cNvSpPr/>
            <p:nvPr/>
          </p:nvSpPr>
          <p:spPr>
            <a:xfrm>
              <a:off x="10533359" y="3705721"/>
              <a:ext cx="923681" cy="923681"/>
            </a:xfrm>
            <a:prstGeom prst="ellipse">
              <a:avLst/>
            </a:prstGeom>
            <a:solidFill>
              <a:srgbClr val="6AC3C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Client</a:t>
              </a:r>
              <a:endParaRPr lang="ko-KR" altLang="en-US" sz="1400" b="1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B8811D4-C6C9-4EAB-8DBF-7D1372B4741E}"/>
                </a:ext>
              </a:extLst>
            </p:cNvPr>
            <p:cNvSpPr/>
            <p:nvPr/>
          </p:nvSpPr>
          <p:spPr>
            <a:xfrm>
              <a:off x="10533360" y="4756481"/>
              <a:ext cx="923681" cy="923681"/>
            </a:xfrm>
            <a:prstGeom prst="ellipse">
              <a:avLst/>
            </a:prstGeom>
            <a:solidFill>
              <a:srgbClr val="6AC3C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Client</a:t>
              </a:r>
              <a:endParaRPr lang="ko-KR" altLang="en-US" sz="1400" b="1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3EDB780-C037-4A99-A2F7-F8AA41A5A6E5}"/>
                </a:ext>
              </a:extLst>
            </p:cNvPr>
            <p:cNvSpPr/>
            <p:nvPr/>
          </p:nvSpPr>
          <p:spPr>
            <a:xfrm>
              <a:off x="10533359" y="5807240"/>
              <a:ext cx="923681" cy="923681"/>
            </a:xfrm>
            <a:prstGeom prst="ellipse">
              <a:avLst/>
            </a:prstGeom>
            <a:solidFill>
              <a:srgbClr val="6AC3C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Client</a:t>
              </a:r>
              <a:endParaRPr lang="ko-KR" altLang="en-US" sz="1400" b="1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36DA524-26C4-4E69-8462-86C226755F62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9798402" y="4167562"/>
              <a:ext cx="734957" cy="1031952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C2265475-D2B1-4B2A-989E-07CA43CF3575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>
              <a:off x="9798399" y="5199512"/>
              <a:ext cx="734961" cy="18810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A61BA525-F9E1-4EA6-8BC8-EF64C47BC48B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9798402" y="5218322"/>
              <a:ext cx="734957" cy="1050759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070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D73302-1717-46DE-88BC-A6F15EA6D157}"/>
              </a:ext>
            </a:extLst>
          </p:cNvPr>
          <p:cNvSpPr/>
          <p:nvPr/>
        </p:nvSpPr>
        <p:spPr>
          <a:xfrm>
            <a:off x="276225" y="219072"/>
            <a:ext cx="771525" cy="771525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6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6EB1-5F10-4BD2-A869-469CD611A4E1}"/>
              </a:ext>
            </a:extLst>
          </p:cNvPr>
          <p:cNvSpPr txBox="1"/>
          <p:nvPr/>
        </p:nvSpPr>
        <p:spPr>
          <a:xfrm>
            <a:off x="1371600" y="374001"/>
            <a:ext cx="4690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구현 화면 및 설명 </a:t>
            </a:r>
            <a:r>
              <a:rPr lang="en-US" altLang="ko-KR" sz="2400" b="1" dirty="0"/>
              <a:t>– </a:t>
            </a:r>
            <a:r>
              <a:rPr lang="ko-KR" altLang="en-US" sz="2400" b="1" dirty="0" err="1"/>
              <a:t>채팅방</a:t>
            </a:r>
            <a:r>
              <a:rPr lang="ko-KR" altLang="en-US" sz="2400" b="1" dirty="0"/>
              <a:t>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B84311-DC04-4597-8A17-7E19F220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17" y="1158398"/>
            <a:ext cx="3594119" cy="258817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2E6C12-AEDD-4244-B727-0FB9890BAB6B}"/>
              </a:ext>
            </a:extLst>
          </p:cNvPr>
          <p:cNvSpPr txBox="1"/>
          <p:nvPr/>
        </p:nvSpPr>
        <p:spPr>
          <a:xfrm>
            <a:off x="6062308" y="4518001"/>
            <a:ext cx="5194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친구 목록에서 채팅 참여자를 선택하고</a:t>
            </a:r>
            <a:endParaRPr lang="en-US" altLang="ko-KR" dirty="0"/>
          </a:p>
          <a:p>
            <a:r>
              <a:rPr lang="ko-KR" altLang="en-US" dirty="0"/>
              <a:t>방 제목까지 입력 후 방 만들기 버튼을 클릭한다</a:t>
            </a:r>
            <a:r>
              <a:rPr lang="en-US" altLang="ko-KR" dirty="0"/>
              <a:t>.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CE98894-839C-4CF4-920F-F33781071EFD}"/>
              </a:ext>
            </a:extLst>
          </p:cNvPr>
          <p:cNvGrpSpPr/>
          <p:nvPr/>
        </p:nvGrpSpPr>
        <p:grpSpPr>
          <a:xfrm>
            <a:off x="1450227" y="2389097"/>
            <a:ext cx="8396315" cy="4204462"/>
            <a:chOff x="1451216" y="2381477"/>
            <a:chExt cx="8396315" cy="420446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1320B9C-03A9-4561-A7A5-E7F37527B7D8}"/>
                </a:ext>
              </a:extLst>
            </p:cNvPr>
            <p:cNvGrpSpPr/>
            <p:nvPr/>
          </p:nvGrpSpPr>
          <p:grpSpPr>
            <a:xfrm>
              <a:off x="1451216" y="2381477"/>
              <a:ext cx="3594119" cy="4204462"/>
              <a:chOff x="1451216" y="2381477"/>
              <a:chExt cx="3594119" cy="4204462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4EF382D1-5C84-444C-8AB3-14F93BC64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216" y="3987659"/>
                <a:ext cx="3594119" cy="2598280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2AB149F-8287-4FA5-9BBF-4C9F28B07F9B}"/>
                  </a:ext>
                </a:extLst>
              </p:cNvPr>
              <p:cNvSpPr/>
              <p:nvPr/>
            </p:nvSpPr>
            <p:spPr>
              <a:xfrm>
                <a:off x="2016107" y="3467327"/>
                <a:ext cx="752494" cy="27924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063F445-F384-4366-B028-5445E368A435}"/>
                  </a:ext>
                </a:extLst>
              </p:cNvPr>
              <p:cNvSpPr/>
              <p:nvPr/>
            </p:nvSpPr>
            <p:spPr>
              <a:xfrm>
                <a:off x="2768600" y="4140200"/>
                <a:ext cx="939799" cy="21764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A5E213B-ABA2-4296-BEF0-D6B7034E27FE}"/>
                  </a:ext>
                </a:extLst>
              </p:cNvPr>
              <p:cNvSpPr/>
              <p:nvPr/>
            </p:nvSpPr>
            <p:spPr>
              <a:xfrm>
                <a:off x="4270357" y="2381477"/>
                <a:ext cx="447693" cy="32997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C224B2E-D4ED-41E1-88B9-9347C14221F0}"/>
                  </a:ext>
                </a:extLst>
              </p:cNvPr>
              <p:cNvSpPr/>
              <p:nvPr/>
            </p:nvSpPr>
            <p:spPr>
              <a:xfrm>
                <a:off x="2768600" y="4352958"/>
                <a:ext cx="939799" cy="15742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41FD4250-5E90-4E31-B3EF-8E6578155DF6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>
                <a:off x="2392354" y="3746568"/>
                <a:ext cx="0" cy="502451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4927931A-CC17-4D9F-AF27-3665DCBDEB7B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2390775" y="4249020"/>
                <a:ext cx="377825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9879CC03-F255-4DCD-8DAC-AFDFD9E28BCD}"/>
                  </a:ext>
                </a:extLst>
              </p:cNvPr>
              <p:cNvCxnSpPr>
                <a:cxnSpLocks/>
                <a:stCxn id="11" idx="2"/>
              </p:cNvCxnSpPr>
              <p:nvPr/>
            </p:nvCxnSpPr>
            <p:spPr>
              <a:xfrm>
                <a:off x="4494204" y="2711450"/>
                <a:ext cx="0" cy="1720220"/>
              </a:xfrm>
              <a:prstGeom prst="line">
                <a:avLst/>
              </a:prstGeom>
              <a:ln w="317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F0DCE272-E1B9-453B-A08D-0A2EA47CF519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708399" y="4431670"/>
                <a:ext cx="785805" cy="0"/>
              </a:xfrm>
              <a:prstGeom prst="line">
                <a:avLst/>
              </a:prstGeom>
              <a:ln w="317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6642DA-BD60-43EC-8B59-78CE4BB8BB00}"/>
                </a:ext>
              </a:extLst>
            </p:cNvPr>
            <p:cNvSpPr txBox="1"/>
            <p:nvPr/>
          </p:nvSpPr>
          <p:spPr>
            <a:xfrm>
              <a:off x="6052902" y="5533309"/>
              <a:ext cx="37946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채팅 화면 상단에 방 제목과</a:t>
              </a:r>
              <a:endParaRPr lang="en-US" altLang="ko-KR" dirty="0"/>
            </a:p>
            <a:p>
              <a:r>
                <a:rPr lang="ko-KR" altLang="en-US" dirty="0"/>
                <a:t>참여자인 친구의 이름만 뜨게 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9424DCA-D892-4015-8527-225ED7DC2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5" y="1155051"/>
            <a:ext cx="3539884" cy="256386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30B9CDE-8A3F-4DD0-9D9A-534D0FA7EF60}"/>
              </a:ext>
            </a:extLst>
          </p:cNvPr>
          <p:cNvCxnSpPr>
            <a:cxnSpLocks/>
          </p:cNvCxnSpPr>
          <p:nvPr/>
        </p:nvCxnSpPr>
        <p:spPr>
          <a:xfrm flipV="1">
            <a:off x="5112011" y="2506441"/>
            <a:ext cx="774439" cy="127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7F68C7B-4249-45A6-93A8-8DA94670CE91}"/>
              </a:ext>
            </a:extLst>
          </p:cNvPr>
          <p:cNvCxnSpPr/>
          <p:nvPr/>
        </p:nvCxnSpPr>
        <p:spPr>
          <a:xfrm flipH="1">
            <a:off x="5118455" y="3718919"/>
            <a:ext cx="720370" cy="7203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1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D73302-1717-46DE-88BC-A6F15EA6D157}"/>
              </a:ext>
            </a:extLst>
          </p:cNvPr>
          <p:cNvSpPr/>
          <p:nvPr/>
        </p:nvSpPr>
        <p:spPr>
          <a:xfrm>
            <a:off x="276225" y="219072"/>
            <a:ext cx="771525" cy="771525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6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6EB1-5F10-4BD2-A869-469CD611A4E1}"/>
              </a:ext>
            </a:extLst>
          </p:cNvPr>
          <p:cNvSpPr txBox="1"/>
          <p:nvPr/>
        </p:nvSpPr>
        <p:spPr>
          <a:xfrm>
            <a:off x="1371600" y="374001"/>
            <a:ext cx="365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구현 화면 및 설명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채팅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160CAE-7251-4564-A4E7-5368003FA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938040"/>
            <a:ext cx="5245617" cy="379095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5E652628-A46B-4649-A378-A7468D27B201}"/>
              </a:ext>
            </a:extLst>
          </p:cNvPr>
          <p:cNvGrpSpPr/>
          <p:nvPr/>
        </p:nvGrpSpPr>
        <p:grpSpPr>
          <a:xfrm>
            <a:off x="1128713" y="2258364"/>
            <a:ext cx="10653720" cy="659529"/>
            <a:chOff x="1128713" y="2258364"/>
            <a:chExt cx="10653720" cy="65952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3FA07F3-EE82-4120-8318-5E3E43443D24}"/>
                </a:ext>
              </a:extLst>
            </p:cNvPr>
            <p:cNvSpPr/>
            <p:nvPr/>
          </p:nvSpPr>
          <p:spPr>
            <a:xfrm>
              <a:off x="1128713" y="2711597"/>
              <a:ext cx="2538411" cy="2062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61217D6-47BE-4948-86B3-D9DD4B884C33}"/>
                </a:ext>
              </a:extLst>
            </p:cNvPr>
            <p:cNvGrpSpPr/>
            <p:nvPr/>
          </p:nvGrpSpPr>
          <p:grpSpPr>
            <a:xfrm>
              <a:off x="7019926" y="2258364"/>
              <a:ext cx="4762507" cy="369332"/>
              <a:chOff x="7077075" y="1968574"/>
              <a:chExt cx="4762507" cy="369332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C10A386-C6FF-41F9-BCE6-CE45BB82B883}"/>
                  </a:ext>
                </a:extLst>
              </p:cNvPr>
              <p:cNvSpPr/>
              <p:nvPr/>
            </p:nvSpPr>
            <p:spPr>
              <a:xfrm>
                <a:off x="7077075" y="1985892"/>
                <a:ext cx="866776" cy="33314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45B3BD-93D2-47C2-8EF1-81A1A3F9C54B}"/>
                  </a:ext>
                </a:extLst>
              </p:cNvPr>
              <p:cNvSpPr txBox="1"/>
              <p:nvPr/>
            </p:nvSpPr>
            <p:spPr>
              <a:xfrm>
                <a:off x="8096250" y="1968574"/>
                <a:ext cx="3743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참여자가 채팅방에 들어올 때 알림</a:t>
                </a:r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6699070-59B0-481E-96BD-ABFD273BEBD7}"/>
              </a:ext>
            </a:extLst>
          </p:cNvPr>
          <p:cNvGrpSpPr/>
          <p:nvPr/>
        </p:nvGrpSpPr>
        <p:grpSpPr>
          <a:xfrm>
            <a:off x="1128713" y="3160037"/>
            <a:ext cx="10422888" cy="369332"/>
            <a:chOff x="1128713" y="3160037"/>
            <a:chExt cx="10422888" cy="36933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95E6A5A-A35D-4099-9161-2CA8DD4A3529}"/>
                </a:ext>
              </a:extLst>
            </p:cNvPr>
            <p:cNvSpPr/>
            <p:nvPr/>
          </p:nvSpPr>
          <p:spPr>
            <a:xfrm>
              <a:off x="1128713" y="3289380"/>
              <a:ext cx="1766888" cy="20629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F3FF354-FB94-4E1F-9415-05C23FF659F3}"/>
                </a:ext>
              </a:extLst>
            </p:cNvPr>
            <p:cNvGrpSpPr/>
            <p:nvPr/>
          </p:nvGrpSpPr>
          <p:grpSpPr>
            <a:xfrm>
              <a:off x="7019926" y="3160037"/>
              <a:ext cx="4531675" cy="369332"/>
              <a:chOff x="7077075" y="2566653"/>
              <a:chExt cx="4531675" cy="369332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0CBBEE1-1690-49D4-8BCD-CE792F69AD7A}"/>
                  </a:ext>
                </a:extLst>
              </p:cNvPr>
              <p:cNvSpPr/>
              <p:nvPr/>
            </p:nvSpPr>
            <p:spPr>
              <a:xfrm>
                <a:off x="7077075" y="2584745"/>
                <a:ext cx="866776" cy="333148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FF2479-0330-499A-B733-B90E081AA12E}"/>
                  </a:ext>
                </a:extLst>
              </p:cNvPr>
              <p:cNvSpPr txBox="1"/>
              <p:nvPr/>
            </p:nvSpPr>
            <p:spPr>
              <a:xfrm>
                <a:off x="8096250" y="2566653"/>
                <a:ext cx="3512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참여자가 채팅방을 나갈 때 알림</a:t>
                </a: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13C6CB9-A7C5-4A36-8FA0-28CD3430DFFB}"/>
              </a:ext>
            </a:extLst>
          </p:cNvPr>
          <p:cNvGrpSpPr/>
          <p:nvPr/>
        </p:nvGrpSpPr>
        <p:grpSpPr>
          <a:xfrm>
            <a:off x="1128713" y="3505200"/>
            <a:ext cx="9648638" cy="947472"/>
            <a:chOff x="1128713" y="3505200"/>
            <a:chExt cx="9648638" cy="9474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5F8F45A-1443-4F14-9510-C9A357928788}"/>
                </a:ext>
              </a:extLst>
            </p:cNvPr>
            <p:cNvSpPr/>
            <p:nvPr/>
          </p:nvSpPr>
          <p:spPr>
            <a:xfrm>
              <a:off x="1128713" y="3505200"/>
              <a:ext cx="4967286" cy="60959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54AF9CA-A26C-4AF5-8E79-CFE98C3BF8F9}"/>
                </a:ext>
              </a:extLst>
            </p:cNvPr>
            <p:cNvGrpSpPr/>
            <p:nvPr/>
          </p:nvGrpSpPr>
          <p:grpSpPr>
            <a:xfrm>
              <a:off x="7019926" y="4061710"/>
              <a:ext cx="3757425" cy="390962"/>
              <a:chOff x="7077075" y="3289380"/>
              <a:chExt cx="3757425" cy="39096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CB41849-B9E5-4A61-A176-09DFD539F820}"/>
                  </a:ext>
                </a:extLst>
              </p:cNvPr>
              <p:cNvSpPr/>
              <p:nvPr/>
            </p:nvSpPr>
            <p:spPr>
              <a:xfrm>
                <a:off x="7077075" y="3289380"/>
                <a:ext cx="866776" cy="333148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6424E7-838E-4599-A03D-C5E46D4E8567}"/>
                  </a:ext>
                </a:extLst>
              </p:cNvPr>
              <p:cNvSpPr txBox="1"/>
              <p:nvPr/>
            </p:nvSpPr>
            <p:spPr>
              <a:xfrm>
                <a:off x="8096250" y="3311010"/>
                <a:ext cx="2738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채팅이 길면 자동 </a:t>
                </a:r>
                <a:r>
                  <a:rPr lang="ko-KR" altLang="en-US" b="1" dirty="0" err="1"/>
                  <a:t>줄바꿈</a:t>
                </a:r>
                <a:endParaRPr lang="ko-KR" altLang="en-US" b="1" dirty="0"/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A294321-F72E-4A5C-BD1C-4B57C6ADD729}"/>
              </a:ext>
            </a:extLst>
          </p:cNvPr>
          <p:cNvGrpSpPr/>
          <p:nvPr/>
        </p:nvGrpSpPr>
        <p:grpSpPr>
          <a:xfrm>
            <a:off x="1128713" y="4138319"/>
            <a:ext cx="9961223" cy="1506569"/>
            <a:chOff x="1128713" y="4138319"/>
            <a:chExt cx="9961223" cy="1506569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91D060E-C02F-4382-8EDA-3538ADC27943}"/>
                </a:ext>
              </a:extLst>
            </p:cNvPr>
            <p:cNvSpPr/>
            <p:nvPr/>
          </p:nvSpPr>
          <p:spPr>
            <a:xfrm>
              <a:off x="1128713" y="4138319"/>
              <a:ext cx="4967286" cy="1176631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564D5C-BAD9-4029-AF7C-C8B635F9302B}"/>
                </a:ext>
              </a:extLst>
            </p:cNvPr>
            <p:cNvGrpSpPr/>
            <p:nvPr/>
          </p:nvGrpSpPr>
          <p:grpSpPr>
            <a:xfrm>
              <a:off x="7019926" y="4985012"/>
              <a:ext cx="4070010" cy="659876"/>
              <a:chOff x="7077075" y="3940108"/>
              <a:chExt cx="4070010" cy="65987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F64FFAB-7948-4C58-B320-44EEC4EF348D}"/>
                  </a:ext>
                </a:extLst>
              </p:cNvPr>
              <p:cNvSpPr/>
              <p:nvPr/>
            </p:nvSpPr>
            <p:spPr>
              <a:xfrm>
                <a:off x="7077075" y="3940108"/>
                <a:ext cx="866776" cy="333148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5627500-EAC5-4FDB-AC7D-E9CC5814C276}"/>
                  </a:ext>
                </a:extLst>
              </p:cNvPr>
              <p:cNvSpPr txBox="1"/>
              <p:nvPr/>
            </p:nvSpPr>
            <p:spPr>
              <a:xfrm>
                <a:off x="8096250" y="3953653"/>
                <a:ext cx="30508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최근 채팅이 보일 수 있도록</a:t>
                </a:r>
                <a:endParaRPr lang="en-US" altLang="ko-KR" b="1" dirty="0"/>
              </a:p>
              <a:p>
                <a:r>
                  <a:rPr lang="ko-KR" altLang="en-US" b="1" dirty="0"/>
                  <a:t>자동으로 아래로 스크롤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20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732C16-1B55-46DA-A4DC-CB4ACFCED7A1}"/>
              </a:ext>
            </a:extLst>
          </p:cNvPr>
          <p:cNvSpPr txBox="1"/>
          <p:nvPr/>
        </p:nvSpPr>
        <p:spPr>
          <a:xfrm>
            <a:off x="4684707" y="2802848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감사합니다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5A3284B-8492-40CA-A125-B8F6C736BC8C}"/>
              </a:ext>
            </a:extLst>
          </p:cNvPr>
          <p:cNvGrpSpPr/>
          <p:nvPr/>
        </p:nvGrpSpPr>
        <p:grpSpPr>
          <a:xfrm>
            <a:off x="2916019" y="2357589"/>
            <a:ext cx="840604" cy="1214700"/>
            <a:chOff x="2421535" y="2298886"/>
            <a:chExt cx="840604" cy="121470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9A2EABC-46C9-4CF3-80D4-AD7AFB7FF6DA}"/>
                </a:ext>
              </a:extLst>
            </p:cNvPr>
            <p:cNvGrpSpPr/>
            <p:nvPr/>
          </p:nvGrpSpPr>
          <p:grpSpPr>
            <a:xfrm>
              <a:off x="2421535" y="2765427"/>
              <a:ext cx="840604" cy="748159"/>
              <a:chOff x="5265515" y="1537576"/>
              <a:chExt cx="1553210" cy="1382396"/>
            </a:xfrm>
          </p:grpSpPr>
          <p:sp>
            <p:nvSpPr>
              <p:cNvPr id="28" name="사다리꼴 27">
                <a:extLst>
                  <a:ext uri="{FF2B5EF4-FFF2-40B4-BE49-F238E27FC236}">
                    <a16:creationId xmlns:a16="http://schemas.microsoft.com/office/drawing/2014/main" id="{818B0028-291F-4EAA-81D4-DBA864681CB4}"/>
                  </a:ext>
                </a:extLst>
              </p:cNvPr>
              <p:cNvSpPr/>
              <p:nvPr/>
            </p:nvSpPr>
            <p:spPr>
              <a:xfrm rot="10800000">
                <a:off x="5401381" y="2450093"/>
                <a:ext cx="874800" cy="109834"/>
              </a:xfrm>
              <a:prstGeom prst="trapezoid">
                <a:avLst>
                  <a:gd name="adj" fmla="val 77034"/>
                </a:avLst>
              </a:prstGeom>
              <a:solidFill>
                <a:srgbClr val="6AC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  <p:sp>
            <p:nvSpPr>
              <p:cNvPr id="29" name="사다리꼴 28">
                <a:extLst>
                  <a:ext uri="{FF2B5EF4-FFF2-40B4-BE49-F238E27FC236}">
                    <a16:creationId xmlns:a16="http://schemas.microsoft.com/office/drawing/2014/main" id="{71688E71-6189-4608-A170-12EB4CEA0E5E}"/>
                  </a:ext>
                </a:extLst>
              </p:cNvPr>
              <p:cNvSpPr/>
              <p:nvPr/>
            </p:nvSpPr>
            <p:spPr>
              <a:xfrm rot="10800000">
                <a:off x="5351239" y="2292982"/>
                <a:ext cx="982885" cy="161360"/>
              </a:xfrm>
              <a:prstGeom prst="trapezoid">
                <a:avLst>
                  <a:gd name="adj" fmla="val 33855"/>
                </a:avLst>
              </a:prstGeom>
              <a:solidFill>
                <a:srgbClr val="6AC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도형 25">
                <a:extLst>
                  <a:ext uri="{FF2B5EF4-FFF2-40B4-BE49-F238E27FC236}">
                    <a16:creationId xmlns:a16="http://schemas.microsoft.com/office/drawing/2014/main" id="{1DE0872F-ED86-44C9-BBB3-F67EED8E79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65515" y="1537576"/>
                <a:ext cx="1553210" cy="1133475"/>
              </a:xfrm>
              <a:prstGeom prst="roundRect">
                <a:avLst/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1" name="도형 26">
                <a:extLst>
                  <a:ext uri="{FF2B5EF4-FFF2-40B4-BE49-F238E27FC236}">
                    <a16:creationId xmlns:a16="http://schemas.microsoft.com/office/drawing/2014/main" id="{5733FAB3-F837-44B1-AC1F-503214CF06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95419" y="1671333"/>
                <a:ext cx="1285781" cy="865959"/>
              </a:xfrm>
              <a:prstGeom prst="rect">
                <a:avLst/>
              </a:prstGeom>
              <a:solidFill>
                <a:srgbClr val="6AC3C6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2" name="도형 27">
                <a:extLst>
                  <a:ext uri="{FF2B5EF4-FFF2-40B4-BE49-F238E27FC236}">
                    <a16:creationId xmlns:a16="http://schemas.microsoft.com/office/drawing/2014/main" id="{A764FE2C-AE37-4BE2-A181-B77A90D3C7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37320" y="2566277"/>
                <a:ext cx="601980" cy="353695"/>
              </a:xfrm>
              <a:prstGeom prst="triangle">
                <a:avLst/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76E2EA9-65E6-4B7C-86D3-EA196AC311DA}"/>
                </a:ext>
              </a:extLst>
            </p:cNvPr>
            <p:cNvGrpSpPr/>
            <p:nvPr/>
          </p:nvGrpSpPr>
          <p:grpSpPr>
            <a:xfrm>
              <a:off x="2641274" y="2298886"/>
              <a:ext cx="397002" cy="309882"/>
              <a:chOff x="5527040" y="2786380"/>
              <a:chExt cx="1143000" cy="892175"/>
            </a:xfrm>
          </p:grpSpPr>
          <p:sp>
            <p:nvSpPr>
              <p:cNvPr id="34" name="도형 35">
                <a:extLst>
                  <a:ext uri="{FF2B5EF4-FFF2-40B4-BE49-F238E27FC236}">
                    <a16:creationId xmlns:a16="http://schemas.microsoft.com/office/drawing/2014/main" id="{C5126DA1-1691-49B3-BE2E-77829FCF0CC1}"/>
                  </a:ext>
                </a:extLst>
              </p:cNvPr>
              <p:cNvSpPr>
                <a:spLocks/>
              </p:cNvSpPr>
              <p:nvPr/>
            </p:nvSpPr>
            <p:spPr>
              <a:xfrm rot="300000">
                <a:off x="5527040" y="2786380"/>
                <a:ext cx="1144270" cy="874395"/>
              </a:xfrm>
              <a:prstGeom prst="blockArc">
                <a:avLst>
                  <a:gd name="adj1" fmla="val 11330046"/>
                  <a:gd name="adj2" fmla="val 20418710"/>
                  <a:gd name="adj3" fmla="val 15192"/>
                </a:avLst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5" name="도형 37">
                <a:extLst>
                  <a:ext uri="{FF2B5EF4-FFF2-40B4-BE49-F238E27FC236}">
                    <a16:creationId xmlns:a16="http://schemas.microsoft.com/office/drawing/2014/main" id="{078001A9-0788-4514-9C85-7E4366B956C9}"/>
                  </a:ext>
                </a:extLst>
              </p:cNvPr>
              <p:cNvSpPr>
                <a:spLocks/>
              </p:cNvSpPr>
              <p:nvPr/>
            </p:nvSpPr>
            <p:spPr>
              <a:xfrm rot="300000">
                <a:off x="5740400" y="3121660"/>
                <a:ext cx="736600" cy="558165"/>
              </a:xfrm>
              <a:prstGeom prst="blockArc">
                <a:avLst>
                  <a:gd name="adj1" fmla="val 11330046"/>
                  <a:gd name="adj2" fmla="val 20500920"/>
                  <a:gd name="adj3" fmla="val 22749"/>
                </a:avLst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" name="도형 38">
                <a:extLst>
                  <a:ext uri="{FF2B5EF4-FFF2-40B4-BE49-F238E27FC236}">
                    <a16:creationId xmlns:a16="http://schemas.microsoft.com/office/drawing/2014/main" id="{BBD64625-266E-4F74-BF14-8C9F836CB5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92495" y="3429000"/>
                <a:ext cx="215900" cy="215900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48BE2CA-F37E-4C46-B6EE-1886333FDE6F}"/>
              </a:ext>
            </a:extLst>
          </p:cNvPr>
          <p:cNvGrpSpPr/>
          <p:nvPr/>
        </p:nvGrpSpPr>
        <p:grpSpPr>
          <a:xfrm>
            <a:off x="8628469" y="2357613"/>
            <a:ext cx="840604" cy="1214700"/>
            <a:chOff x="2421535" y="2298886"/>
            <a:chExt cx="840604" cy="121470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3ACDF1F-6A72-47B7-B76A-17BD7A2A9905}"/>
                </a:ext>
              </a:extLst>
            </p:cNvPr>
            <p:cNvGrpSpPr/>
            <p:nvPr/>
          </p:nvGrpSpPr>
          <p:grpSpPr>
            <a:xfrm>
              <a:off x="2421535" y="2765427"/>
              <a:ext cx="840604" cy="748159"/>
              <a:chOff x="5265515" y="1537576"/>
              <a:chExt cx="1553210" cy="1382396"/>
            </a:xfrm>
          </p:grpSpPr>
          <p:sp>
            <p:nvSpPr>
              <p:cNvPr id="52" name="사다리꼴 51">
                <a:extLst>
                  <a:ext uri="{FF2B5EF4-FFF2-40B4-BE49-F238E27FC236}">
                    <a16:creationId xmlns:a16="http://schemas.microsoft.com/office/drawing/2014/main" id="{84ECE590-9328-4FF5-BD8A-F30F014D0069}"/>
                  </a:ext>
                </a:extLst>
              </p:cNvPr>
              <p:cNvSpPr/>
              <p:nvPr/>
            </p:nvSpPr>
            <p:spPr>
              <a:xfrm rot="10800000">
                <a:off x="5401381" y="2450093"/>
                <a:ext cx="874800" cy="109834"/>
              </a:xfrm>
              <a:prstGeom prst="trapezoid">
                <a:avLst>
                  <a:gd name="adj" fmla="val 77034"/>
                </a:avLst>
              </a:prstGeom>
              <a:solidFill>
                <a:srgbClr val="6AC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  <p:sp>
            <p:nvSpPr>
              <p:cNvPr id="53" name="사다리꼴 52">
                <a:extLst>
                  <a:ext uri="{FF2B5EF4-FFF2-40B4-BE49-F238E27FC236}">
                    <a16:creationId xmlns:a16="http://schemas.microsoft.com/office/drawing/2014/main" id="{D9CF086B-5416-4295-8210-9A00A401D298}"/>
                  </a:ext>
                </a:extLst>
              </p:cNvPr>
              <p:cNvSpPr/>
              <p:nvPr/>
            </p:nvSpPr>
            <p:spPr>
              <a:xfrm rot="10800000">
                <a:off x="5351239" y="2292982"/>
                <a:ext cx="982885" cy="161360"/>
              </a:xfrm>
              <a:prstGeom prst="trapezoid">
                <a:avLst>
                  <a:gd name="adj" fmla="val 33855"/>
                </a:avLst>
              </a:prstGeom>
              <a:solidFill>
                <a:srgbClr val="6AC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도형 25">
                <a:extLst>
                  <a:ext uri="{FF2B5EF4-FFF2-40B4-BE49-F238E27FC236}">
                    <a16:creationId xmlns:a16="http://schemas.microsoft.com/office/drawing/2014/main" id="{BA5164B6-FE8D-4A71-A083-A8868D2530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65515" y="1537576"/>
                <a:ext cx="1553210" cy="1133475"/>
              </a:xfrm>
              <a:prstGeom prst="roundRect">
                <a:avLst/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5" name="도형 26">
                <a:extLst>
                  <a:ext uri="{FF2B5EF4-FFF2-40B4-BE49-F238E27FC236}">
                    <a16:creationId xmlns:a16="http://schemas.microsoft.com/office/drawing/2014/main" id="{2177D8AB-24A6-4AC0-8FF2-0F39A7719F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95419" y="1671333"/>
                <a:ext cx="1285781" cy="865959"/>
              </a:xfrm>
              <a:prstGeom prst="rect">
                <a:avLst/>
              </a:prstGeom>
              <a:solidFill>
                <a:srgbClr val="6AC3C6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6" name="도형 27">
                <a:extLst>
                  <a:ext uri="{FF2B5EF4-FFF2-40B4-BE49-F238E27FC236}">
                    <a16:creationId xmlns:a16="http://schemas.microsoft.com/office/drawing/2014/main" id="{1AF8014D-92CD-4C7B-9BCE-3BA48123757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37320" y="2566277"/>
                <a:ext cx="601980" cy="353695"/>
              </a:xfrm>
              <a:prstGeom prst="triangle">
                <a:avLst/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77CF9257-3B1F-4130-8FDB-FEC4B513ADA3}"/>
                </a:ext>
              </a:extLst>
            </p:cNvPr>
            <p:cNvGrpSpPr/>
            <p:nvPr/>
          </p:nvGrpSpPr>
          <p:grpSpPr>
            <a:xfrm>
              <a:off x="2641274" y="2298886"/>
              <a:ext cx="397002" cy="309882"/>
              <a:chOff x="5527040" y="2786380"/>
              <a:chExt cx="1143000" cy="892175"/>
            </a:xfrm>
          </p:grpSpPr>
          <p:sp>
            <p:nvSpPr>
              <p:cNvPr id="49" name="도형 35">
                <a:extLst>
                  <a:ext uri="{FF2B5EF4-FFF2-40B4-BE49-F238E27FC236}">
                    <a16:creationId xmlns:a16="http://schemas.microsoft.com/office/drawing/2014/main" id="{2EBAC6A1-BF34-412A-9A09-A33E041999A6}"/>
                  </a:ext>
                </a:extLst>
              </p:cNvPr>
              <p:cNvSpPr>
                <a:spLocks/>
              </p:cNvSpPr>
              <p:nvPr/>
            </p:nvSpPr>
            <p:spPr>
              <a:xfrm rot="300000">
                <a:off x="5527040" y="2786380"/>
                <a:ext cx="1144270" cy="874395"/>
              </a:xfrm>
              <a:prstGeom prst="blockArc">
                <a:avLst>
                  <a:gd name="adj1" fmla="val 11330046"/>
                  <a:gd name="adj2" fmla="val 20418710"/>
                  <a:gd name="adj3" fmla="val 15192"/>
                </a:avLst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0" name="도형 37">
                <a:extLst>
                  <a:ext uri="{FF2B5EF4-FFF2-40B4-BE49-F238E27FC236}">
                    <a16:creationId xmlns:a16="http://schemas.microsoft.com/office/drawing/2014/main" id="{33510256-9774-470A-A9BB-BE471B122C97}"/>
                  </a:ext>
                </a:extLst>
              </p:cNvPr>
              <p:cNvSpPr>
                <a:spLocks/>
              </p:cNvSpPr>
              <p:nvPr/>
            </p:nvSpPr>
            <p:spPr>
              <a:xfrm rot="300000">
                <a:off x="5740400" y="3121660"/>
                <a:ext cx="736600" cy="558165"/>
              </a:xfrm>
              <a:prstGeom prst="blockArc">
                <a:avLst>
                  <a:gd name="adj1" fmla="val 11330046"/>
                  <a:gd name="adj2" fmla="val 20500920"/>
                  <a:gd name="adj3" fmla="val 22749"/>
                </a:avLst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1" name="도형 38">
                <a:extLst>
                  <a:ext uri="{FF2B5EF4-FFF2-40B4-BE49-F238E27FC236}">
                    <a16:creationId xmlns:a16="http://schemas.microsoft.com/office/drawing/2014/main" id="{ABDA5ABF-6D16-4B26-86AE-0826959107F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92495" y="3429000"/>
                <a:ext cx="215900" cy="215900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algn="ctr" defTabSz="507902" eaLnBrk="0"/>
                <a:endParaRPr lang="ko-KR" altLang="en-US" dirty="0">
                  <a:latin typeface="맑은 고딕" charset="0"/>
                  <a:ea typeface="맑은 고딕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31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8CB160A-0539-4D31-B8A0-2EDE5C7A8D54}"/>
              </a:ext>
            </a:extLst>
          </p:cNvPr>
          <p:cNvSpPr/>
          <p:nvPr/>
        </p:nvSpPr>
        <p:spPr>
          <a:xfrm>
            <a:off x="0" y="0"/>
            <a:ext cx="2562225" cy="6858000"/>
          </a:xfrm>
          <a:prstGeom prst="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C28D3-7B1E-429B-B12E-4ADE6EADDBFB}"/>
              </a:ext>
            </a:extLst>
          </p:cNvPr>
          <p:cNvSpPr txBox="1"/>
          <p:nvPr/>
        </p:nvSpPr>
        <p:spPr>
          <a:xfrm>
            <a:off x="1012566" y="280695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A53E84E-F291-41E7-8C3D-3284F97CD614}"/>
              </a:ext>
            </a:extLst>
          </p:cNvPr>
          <p:cNvGrpSpPr/>
          <p:nvPr/>
        </p:nvGrpSpPr>
        <p:grpSpPr>
          <a:xfrm>
            <a:off x="3676650" y="926311"/>
            <a:ext cx="2854705" cy="461666"/>
            <a:chOff x="3676650" y="1085848"/>
            <a:chExt cx="2854705" cy="46166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AFEECB5-8BAA-49D0-823D-490B9F769C16}"/>
                </a:ext>
              </a:extLst>
            </p:cNvPr>
            <p:cNvSpPr/>
            <p:nvPr/>
          </p:nvSpPr>
          <p:spPr>
            <a:xfrm>
              <a:off x="3676650" y="1085849"/>
              <a:ext cx="461665" cy="461665"/>
            </a:xfrm>
            <a:prstGeom prst="roundRect">
              <a:avLst/>
            </a:prstGeom>
            <a:solidFill>
              <a:srgbClr val="6AC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D12486-6E20-4D6F-82C5-FB961C06FFAE}"/>
                </a:ext>
              </a:extLst>
            </p:cNvPr>
            <p:cNvSpPr txBox="1"/>
            <p:nvPr/>
          </p:nvSpPr>
          <p:spPr>
            <a:xfrm>
              <a:off x="4391025" y="1085848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프로젝트 소개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26E6EB-FBAB-47CB-AEF6-87C307964DB9}"/>
              </a:ext>
            </a:extLst>
          </p:cNvPr>
          <p:cNvGrpSpPr/>
          <p:nvPr/>
        </p:nvGrpSpPr>
        <p:grpSpPr>
          <a:xfrm>
            <a:off x="3676650" y="1815704"/>
            <a:ext cx="2546928" cy="461666"/>
            <a:chOff x="3676650" y="1895473"/>
            <a:chExt cx="2546928" cy="46166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3830513-7E9D-4E0D-A216-4280638F33CC}"/>
                </a:ext>
              </a:extLst>
            </p:cNvPr>
            <p:cNvSpPr/>
            <p:nvPr/>
          </p:nvSpPr>
          <p:spPr>
            <a:xfrm>
              <a:off x="3676650" y="1895474"/>
              <a:ext cx="461665" cy="461665"/>
            </a:xfrm>
            <a:prstGeom prst="roundRect">
              <a:avLst/>
            </a:prstGeom>
            <a:solidFill>
              <a:srgbClr val="6AC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D9862-08E1-4418-A14C-09F72ECA857C}"/>
                </a:ext>
              </a:extLst>
            </p:cNvPr>
            <p:cNvSpPr txBox="1"/>
            <p:nvPr/>
          </p:nvSpPr>
          <p:spPr>
            <a:xfrm>
              <a:off x="4391025" y="1895473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메뉴 구조도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A8C21CA-B1B9-4EB4-A1F2-BCB3111D6E4C}"/>
              </a:ext>
            </a:extLst>
          </p:cNvPr>
          <p:cNvGrpSpPr/>
          <p:nvPr/>
        </p:nvGrpSpPr>
        <p:grpSpPr>
          <a:xfrm>
            <a:off x="3676650" y="2705098"/>
            <a:ext cx="2239151" cy="461666"/>
            <a:chOff x="3676650" y="2705098"/>
            <a:chExt cx="2239151" cy="461666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56B3113-402A-4A15-8916-843E85B618C3}"/>
                </a:ext>
              </a:extLst>
            </p:cNvPr>
            <p:cNvSpPr/>
            <p:nvPr/>
          </p:nvSpPr>
          <p:spPr>
            <a:xfrm>
              <a:off x="3676650" y="2705099"/>
              <a:ext cx="461665" cy="461665"/>
            </a:xfrm>
            <a:prstGeom prst="roundRect">
              <a:avLst/>
            </a:prstGeom>
            <a:solidFill>
              <a:srgbClr val="6AC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383CBC-D791-44B4-86AE-7C23847EE307}"/>
                </a:ext>
              </a:extLst>
            </p:cNvPr>
            <p:cNvSpPr txBox="1"/>
            <p:nvPr/>
          </p:nvSpPr>
          <p:spPr>
            <a:xfrm>
              <a:off x="4391025" y="2705098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기능 소개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BD1EF47-1F5C-4F20-AFC8-F2EF1569AAB0}"/>
              </a:ext>
            </a:extLst>
          </p:cNvPr>
          <p:cNvGrpSpPr/>
          <p:nvPr/>
        </p:nvGrpSpPr>
        <p:grpSpPr>
          <a:xfrm>
            <a:off x="3676650" y="3594492"/>
            <a:ext cx="2239151" cy="461666"/>
            <a:chOff x="3676650" y="2705098"/>
            <a:chExt cx="2239151" cy="461666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DCDBF49-E31A-40DF-906F-2A04F15FFCF0}"/>
                </a:ext>
              </a:extLst>
            </p:cNvPr>
            <p:cNvSpPr/>
            <p:nvPr/>
          </p:nvSpPr>
          <p:spPr>
            <a:xfrm>
              <a:off x="3676650" y="2705099"/>
              <a:ext cx="461665" cy="461665"/>
            </a:xfrm>
            <a:prstGeom prst="roundRect">
              <a:avLst/>
            </a:prstGeom>
            <a:solidFill>
              <a:srgbClr val="6AC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9336EF8-2759-4F6E-81A4-5EC207901810}"/>
                </a:ext>
              </a:extLst>
            </p:cNvPr>
            <p:cNvSpPr txBox="1"/>
            <p:nvPr/>
          </p:nvSpPr>
          <p:spPr>
            <a:xfrm>
              <a:off x="4391025" y="2705098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통신 구조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9212983-5E73-4827-94A7-9EC6342B42D9}"/>
              </a:ext>
            </a:extLst>
          </p:cNvPr>
          <p:cNvGrpSpPr/>
          <p:nvPr/>
        </p:nvGrpSpPr>
        <p:grpSpPr>
          <a:xfrm>
            <a:off x="3676650" y="4483886"/>
            <a:ext cx="2048395" cy="461666"/>
            <a:chOff x="3676650" y="2705098"/>
            <a:chExt cx="2048395" cy="46166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8DD132D-3E88-45C0-A260-48982C39616C}"/>
                </a:ext>
              </a:extLst>
            </p:cNvPr>
            <p:cNvSpPr/>
            <p:nvPr/>
          </p:nvSpPr>
          <p:spPr>
            <a:xfrm>
              <a:off x="3676650" y="2705099"/>
              <a:ext cx="461665" cy="461665"/>
            </a:xfrm>
            <a:prstGeom prst="roundRect">
              <a:avLst/>
            </a:prstGeom>
            <a:solidFill>
              <a:srgbClr val="6AC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31B466-E1AC-45F4-8A30-29786775CBF3}"/>
                </a:ext>
              </a:extLst>
            </p:cNvPr>
            <p:cNvSpPr txBox="1"/>
            <p:nvPr/>
          </p:nvSpPr>
          <p:spPr>
            <a:xfrm>
              <a:off x="4391025" y="2705098"/>
              <a:ext cx="1334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DB</a:t>
              </a:r>
              <a:r>
                <a:rPr lang="ko-KR" altLang="en-US" sz="2400" b="1" dirty="0"/>
                <a:t> 구조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E83898A-196F-4E4B-9E08-5BA9D9AFF42A}"/>
              </a:ext>
            </a:extLst>
          </p:cNvPr>
          <p:cNvGrpSpPr/>
          <p:nvPr/>
        </p:nvGrpSpPr>
        <p:grpSpPr>
          <a:xfrm>
            <a:off x="3676650" y="5373280"/>
            <a:ext cx="3380489" cy="461666"/>
            <a:chOff x="3676650" y="2705098"/>
            <a:chExt cx="3380489" cy="461666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DE895D5-119F-4DE3-AC89-559922390D2D}"/>
                </a:ext>
              </a:extLst>
            </p:cNvPr>
            <p:cNvSpPr/>
            <p:nvPr/>
          </p:nvSpPr>
          <p:spPr>
            <a:xfrm>
              <a:off x="3676650" y="2705099"/>
              <a:ext cx="461665" cy="461665"/>
            </a:xfrm>
            <a:prstGeom prst="roundRect">
              <a:avLst/>
            </a:prstGeom>
            <a:solidFill>
              <a:srgbClr val="6AC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AABA80-F44F-4982-A1D6-2C8BB7840C8D}"/>
                </a:ext>
              </a:extLst>
            </p:cNvPr>
            <p:cNvSpPr txBox="1"/>
            <p:nvPr/>
          </p:nvSpPr>
          <p:spPr>
            <a:xfrm>
              <a:off x="4391025" y="2705098"/>
              <a:ext cx="2666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구현 화면 및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3425991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D73302-1717-46DE-88BC-A6F15EA6D157}"/>
              </a:ext>
            </a:extLst>
          </p:cNvPr>
          <p:cNvSpPr/>
          <p:nvPr/>
        </p:nvSpPr>
        <p:spPr>
          <a:xfrm>
            <a:off x="276225" y="219072"/>
            <a:ext cx="771525" cy="771525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6EB1-5F10-4BD2-A869-469CD611A4E1}"/>
              </a:ext>
            </a:extLst>
          </p:cNvPr>
          <p:cNvSpPr txBox="1"/>
          <p:nvPr/>
        </p:nvSpPr>
        <p:spPr>
          <a:xfrm>
            <a:off x="1371600" y="37400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프로젝트 소개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B42321-79E5-4259-8048-7787BBB36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99" y="1933448"/>
            <a:ext cx="4187545" cy="299110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306E3C-D96C-412E-91CA-F8E9241308A6}"/>
              </a:ext>
            </a:extLst>
          </p:cNvPr>
          <p:cNvGrpSpPr/>
          <p:nvPr/>
        </p:nvGrpSpPr>
        <p:grpSpPr>
          <a:xfrm>
            <a:off x="6096000" y="2490097"/>
            <a:ext cx="5376802" cy="1877805"/>
            <a:chOff x="3511929" y="1186392"/>
            <a:chExt cx="5376802" cy="187780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580090E-07C1-42FA-B543-9C544BBCF28B}"/>
                </a:ext>
              </a:extLst>
            </p:cNvPr>
            <p:cNvGrpSpPr/>
            <p:nvPr/>
          </p:nvGrpSpPr>
          <p:grpSpPr>
            <a:xfrm>
              <a:off x="3806153" y="1522307"/>
              <a:ext cx="4370107" cy="1232610"/>
              <a:chOff x="3806153" y="1363890"/>
              <a:chExt cx="4370107" cy="123261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9E1DBF-9B3B-46F6-AC34-00E8F778617B}"/>
                  </a:ext>
                </a:extLst>
              </p:cNvPr>
              <p:cNvSpPr txBox="1"/>
              <p:nvPr/>
            </p:nvSpPr>
            <p:spPr>
              <a:xfrm>
                <a:off x="4297682" y="1363890"/>
                <a:ext cx="31149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/>
                  <a:t>멀티 채팅 프로그램 </a:t>
                </a:r>
                <a:r>
                  <a:rPr lang="en-US" altLang="ko-KR" sz="2000" b="1" dirty="0"/>
                  <a:t>Daily</a:t>
                </a:r>
                <a:endParaRPr lang="ko-KR" altLang="en-US" sz="20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5C3092-1501-4B43-9C15-0ACF7A88416F}"/>
                  </a:ext>
                </a:extLst>
              </p:cNvPr>
              <p:cNvSpPr txBox="1"/>
              <p:nvPr/>
            </p:nvSpPr>
            <p:spPr>
              <a:xfrm>
                <a:off x="3806153" y="2073280"/>
                <a:ext cx="43701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/>
                  <a:t>사용자끼리 메신저 친구를 등록하여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채팅방을 만들고 대화를 할 수 있는 프로그램입니다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664287-0185-4A37-9197-5D47496A78C3}"/>
                </a:ext>
              </a:extLst>
            </p:cNvPr>
            <p:cNvSpPr/>
            <p:nvPr/>
          </p:nvSpPr>
          <p:spPr>
            <a:xfrm rot="5400000">
              <a:off x="4074137" y="624184"/>
              <a:ext cx="51861" cy="1176277"/>
            </a:xfrm>
            <a:prstGeom prst="rect">
              <a:avLst/>
            </a:prstGeom>
            <a:solidFill>
              <a:srgbClr val="6AC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12954E3-0C29-4706-BFB2-8942134B289A}"/>
                </a:ext>
              </a:extLst>
            </p:cNvPr>
            <p:cNvSpPr/>
            <p:nvPr/>
          </p:nvSpPr>
          <p:spPr>
            <a:xfrm rot="5400000">
              <a:off x="8274662" y="2450128"/>
              <a:ext cx="51861" cy="1176277"/>
            </a:xfrm>
            <a:prstGeom prst="rect">
              <a:avLst/>
            </a:prstGeom>
            <a:solidFill>
              <a:srgbClr val="6AC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02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D73302-1717-46DE-88BC-A6F15EA6D157}"/>
              </a:ext>
            </a:extLst>
          </p:cNvPr>
          <p:cNvSpPr/>
          <p:nvPr/>
        </p:nvSpPr>
        <p:spPr>
          <a:xfrm>
            <a:off x="276225" y="219072"/>
            <a:ext cx="771525" cy="771525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6EB1-5F10-4BD2-A869-469CD611A4E1}"/>
              </a:ext>
            </a:extLst>
          </p:cNvPr>
          <p:cNvSpPr txBox="1"/>
          <p:nvPr/>
        </p:nvSpPr>
        <p:spPr>
          <a:xfrm>
            <a:off x="1371600" y="374001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메뉴 구조도</a:t>
            </a:r>
          </a:p>
        </p:txBody>
      </p:sp>
      <p:sp>
        <p:nvSpPr>
          <p:cNvPr id="6" name="모서리가 둥근 직사각형 1">
            <a:extLst>
              <a:ext uri="{FF2B5EF4-FFF2-40B4-BE49-F238E27FC236}">
                <a16:creationId xmlns:a16="http://schemas.microsoft.com/office/drawing/2014/main" id="{0605534F-3AF1-4D04-9346-02D5E4A4D974}"/>
              </a:ext>
            </a:extLst>
          </p:cNvPr>
          <p:cNvSpPr/>
          <p:nvPr/>
        </p:nvSpPr>
        <p:spPr>
          <a:xfrm>
            <a:off x="5333999" y="835666"/>
            <a:ext cx="1524001" cy="581528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j-lt"/>
                <a:ea typeface="12롯데마트드림Medium" panose="02020603020101020101" pitchFamily="18" charset="-127"/>
              </a:rPr>
              <a:t>로딩화면</a:t>
            </a: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14466E69-FBB7-474A-A81F-67AF15DEB829}"/>
              </a:ext>
            </a:extLst>
          </p:cNvPr>
          <p:cNvSpPr/>
          <p:nvPr/>
        </p:nvSpPr>
        <p:spPr>
          <a:xfrm>
            <a:off x="5275504" y="1894350"/>
            <a:ext cx="1640992" cy="553358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+mj-lt"/>
                <a:ea typeface="12롯데마트드림Medium" panose="02020603020101020101" pitchFamily="18" charset="-127"/>
              </a:rPr>
              <a:t>회원가입</a:t>
            </a:r>
            <a:r>
              <a:rPr lang="en-US" altLang="ko-KR" sz="1400" b="1" dirty="0">
                <a:latin typeface="+mj-lt"/>
                <a:ea typeface="12롯데마트드림Medium" panose="02020603020101020101" pitchFamily="18" charset="-127"/>
              </a:rPr>
              <a:t>/</a:t>
            </a:r>
            <a:r>
              <a:rPr lang="ko-KR" altLang="en-US" sz="1400" b="1" dirty="0">
                <a:latin typeface="+mj-lt"/>
                <a:ea typeface="12롯데마트드림Medium" panose="02020603020101020101" pitchFamily="18" charset="-127"/>
              </a:rPr>
              <a:t>로그인</a:t>
            </a:r>
          </a:p>
        </p:txBody>
      </p:sp>
      <p:sp>
        <p:nvSpPr>
          <p:cNvPr id="10" name="모서리가 둥근 직사각형 14">
            <a:extLst>
              <a:ext uri="{FF2B5EF4-FFF2-40B4-BE49-F238E27FC236}">
                <a16:creationId xmlns:a16="http://schemas.microsoft.com/office/drawing/2014/main" id="{ABAF2C34-D765-49B4-8103-1FB62D8687E2}"/>
              </a:ext>
            </a:extLst>
          </p:cNvPr>
          <p:cNvSpPr/>
          <p:nvPr/>
        </p:nvSpPr>
        <p:spPr>
          <a:xfrm>
            <a:off x="5275504" y="2885403"/>
            <a:ext cx="1640992" cy="553358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+mj-lt"/>
                <a:ea typeface="12롯데마트드림Medium" panose="02020603020101020101" pitchFamily="18" charset="-127"/>
              </a:rPr>
              <a:t>채팅방</a:t>
            </a:r>
            <a:r>
              <a:rPr lang="ko-KR" altLang="en-US" sz="1400" b="1" dirty="0">
                <a:latin typeface="+mj-lt"/>
                <a:ea typeface="12롯데마트드림Medium" panose="02020603020101020101" pitchFamily="18" charset="-127"/>
              </a:rPr>
              <a:t> 리스트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6288BE5-F54E-40DE-B533-F89F5A84D272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6096000" y="2447708"/>
            <a:ext cx="0" cy="43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222139E-7FBF-47D2-984C-543043DF88E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1417194"/>
            <a:ext cx="0" cy="47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4">
            <a:extLst>
              <a:ext uri="{FF2B5EF4-FFF2-40B4-BE49-F238E27FC236}">
                <a16:creationId xmlns:a16="http://schemas.microsoft.com/office/drawing/2014/main" id="{8172FC89-12A8-4DB5-A6E1-21101D792029}"/>
              </a:ext>
            </a:extLst>
          </p:cNvPr>
          <p:cNvSpPr/>
          <p:nvPr/>
        </p:nvSpPr>
        <p:spPr>
          <a:xfrm>
            <a:off x="2403768" y="2875642"/>
            <a:ext cx="1640992" cy="553358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j-lt"/>
                <a:ea typeface="12롯데마트드림Medium" panose="02020603020101020101" pitchFamily="18" charset="-127"/>
              </a:rPr>
              <a:t>친구 목록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E4E9CC6-88E8-448F-B6F1-B403E231A1AE}"/>
              </a:ext>
            </a:extLst>
          </p:cNvPr>
          <p:cNvCxnSpPr>
            <a:cxnSpLocks/>
            <a:stCxn id="10" idx="1"/>
            <a:endCxn id="40" idx="3"/>
          </p:cNvCxnSpPr>
          <p:nvPr/>
        </p:nvCxnSpPr>
        <p:spPr>
          <a:xfrm flipH="1" flipV="1">
            <a:off x="4044760" y="3152321"/>
            <a:ext cx="1230744" cy="9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14">
            <a:extLst>
              <a:ext uri="{FF2B5EF4-FFF2-40B4-BE49-F238E27FC236}">
                <a16:creationId xmlns:a16="http://schemas.microsoft.com/office/drawing/2014/main" id="{00CA4D72-A0EE-4B59-9D5F-FA96E807C756}"/>
              </a:ext>
            </a:extLst>
          </p:cNvPr>
          <p:cNvSpPr/>
          <p:nvPr/>
        </p:nvSpPr>
        <p:spPr>
          <a:xfrm>
            <a:off x="7527830" y="2885403"/>
            <a:ext cx="1640992" cy="553358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+mj-lt"/>
                <a:ea typeface="12롯데마트드림Medium" panose="02020603020101020101" pitchFamily="18" charset="-127"/>
              </a:rPr>
              <a:t>접속자</a:t>
            </a:r>
            <a:r>
              <a:rPr lang="ko-KR" altLang="en-US" sz="1400" b="1" dirty="0">
                <a:latin typeface="+mj-lt"/>
                <a:ea typeface="12롯데마트드림Medium" panose="02020603020101020101" pitchFamily="18" charset="-127"/>
              </a:rPr>
              <a:t> 목록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8C427A6-C29E-482F-9C5A-209F8EC4D1E1}"/>
              </a:ext>
            </a:extLst>
          </p:cNvPr>
          <p:cNvCxnSpPr>
            <a:cxnSpLocks/>
            <a:stCxn id="50" idx="1"/>
            <a:endCxn id="10" idx="3"/>
          </p:cNvCxnSpPr>
          <p:nvPr/>
        </p:nvCxnSpPr>
        <p:spPr>
          <a:xfrm flipH="1">
            <a:off x="6916496" y="3162082"/>
            <a:ext cx="611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14">
            <a:extLst>
              <a:ext uri="{FF2B5EF4-FFF2-40B4-BE49-F238E27FC236}">
                <a16:creationId xmlns:a16="http://schemas.microsoft.com/office/drawing/2014/main" id="{C141D28D-F435-4C40-8D33-4238136FB12A}"/>
              </a:ext>
            </a:extLst>
          </p:cNvPr>
          <p:cNvSpPr/>
          <p:nvPr/>
        </p:nvSpPr>
        <p:spPr>
          <a:xfrm>
            <a:off x="5275503" y="3876456"/>
            <a:ext cx="1640992" cy="553358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j-lt"/>
                <a:ea typeface="12롯데마트드림Medium" panose="02020603020101020101" pitchFamily="18" charset="-127"/>
              </a:rPr>
              <a:t>채팅 참여자 선택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211EC3B-B928-47CB-A80C-3F0239000268}"/>
              </a:ext>
            </a:extLst>
          </p:cNvPr>
          <p:cNvCxnSpPr>
            <a:cxnSpLocks/>
            <a:stCxn id="10" idx="2"/>
            <a:endCxn id="54" idx="0"/>
          </p:cNvCxnSpPr>
          <p:nvPr/>
        </p:nvCxnSpPr>
        <p:spPr>
          <a:xfrm flipH="1">
            <a:off x="6095999" y="3438761"/>
            <a:ext cx="1" cy="43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14">
            <a:extLst>
              <a:ext uri="{FF2B5EF4-FFF2-40B4-BE49-F238E27FC236}">
                <a16:creationId xmlns:a16="http://schemas.microsoft.com/office/drawing/2014/main" id="{7A98B091-9F6D-402C-9000-186FF7F9389A}"/>
              </a:ext>
            </a:extLst>
          </p:cNvPr>
          <p:cNvSpPr/>
          <p:nvPr/>
        </p:nvSpPr>
        <p:spPr>
          <a:xfrm>
            <a:off x="1467380" y="3876456"/>
            <a:ext cx="1640992" cy="553358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j-lt"/>
                <a:ea typeface="12롯데마트드림Medium" panose="02020603020101020101" pitchFamily="18" charset="-127"/>
              </a:rPr>
              <a:t>친구 추가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5D49F4F-89EA-4F84-B13F-AEFEDBEFF3F5}"/>
              </a:ext>
            </a:extLst>
          </p:cNvPr>
          <p:cNvCxnSpPr>
            <a:cxnSpLocks/>
            <a:stCxn id="40" idx="2"/>
            <a:endCxn id="60" idx="0"/>
          </p:cNvCxnSpPr>
          <p:nvPr/>
        </p:nvCxnSpPr>
        <p:spPr>
          <a:xfrm flipH="1">
            <a:off x="2287876" y="3429000"/>
            <a:ext cx="936388" cy="44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14">
            <a:extLst>
              <a:ext uri="{FF2B5EF4-FFF2-40B4-BE49-F238E27FC236}">
                <a16:creationId xmlns:a16="http://schemas.microsoft.com/office/drawing/2014/main" id="{255FC2FB-AFC8-4942-B9E1-BF96B0E02AE3}"/>
              </a:ext>
            </a:extLst>
          </p:cNvPr>
          <p:cNvSpPr/>
          <p:nvPr/>
        </p:nvSpPr>
        <p:spPr>
          <a:xfrm>
            <a:off x="5275503" y="4858942"/>
            <a:ext cx="1640992" cy="553358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j-lt"/>
                <a:ea typeface="12롯데마트드림Medium" panose="02020603020101020101" pitchFamily="18" charset="-127"/>
              </a:rPr>
              <a:t>방 만들기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1BA03EE-4BE5-4102-873A-007B2B529571}"/>
              </a:ext>
            </a:extLst>
          </p:cNvPr>
          <p:cNvCxnSpPr>
            <a:cxnSpLocks/>
            <a:stCxn id="54" idx="2"/>
            <a:endCxn id="68" idx="0"/>
          </p:cNvCxnSpPr>
          <p:nvPr/>
        </p:nvCxnSpPr>
        <p:spPr>
          <a:xfrm>
            <a:off x="6095999" y="4429814"/>
            <a:ext cx="0" cy="42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14">
            <a:extLst>
              <a:ext uri="{FF2B5EF4-FFF2-40B4-BE49-F238E27FC236}">
                <a16:creationId xmlns:a16="http://schemas.microsoft.com/office/drawing/2014/main" id="{64529966-3BB0-4567-871B-9EDA5E349B5B}"/>
              </a:ext>
            </a:extLst>
          </p:cNvPr>
          <p:cNvSpPr/>
          <p:nvPr/>
        </p:nvSpPr>
        <p:spPr>
          <a:xfrm>
            <a:off x="5275503" y="5841428"/>
            <a:ext cx="1640992" cy="553358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+mj-lt"/>
                <a:ea typeface="12롯데마트드림Medium" panose="02020603020101020101" pitchFamily="18" charset="-127"/>
              </a:rPr>
              <a:t>채팅방</a:t>
            </a:r>
            <a:r>
              <a:rPr lang="ko-KR" altLang="en-US" sz="1400" b="1" dirty="0">
                <a:latin typeface="+mj-lt"/>
                <a:ea typeface="12롯데마트드림Medium" panose="02020603020101020101" pitchFamily="18" charset="-127"/>
              </a:rPr>
              <a:t> 화면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62FC1CD-9B3F-489B-9B76-DD68EFB32A59}"/>
              </a:ext>
            </a:extLst>
          </p:cNvPr>
          <p:cNvCxnSpPr>
            <a:cxnSpLocks/>
            <a:stCxn id="68" idx="2"/>
            <a:endCxn id="72" idx="0"/>
          </p:cNvCxnSpPr>
          <p:nvPr/>
        </p:nvCxnSpPr>
        <p:spPr>
          <a:xfrm>
            <a:off x="6095999" y="5412300"/>
            <a:ext cx="0" cy="42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14">
            <a:extLst>
              <a:ext uri="{FF2B5EF4-FFF2-40B4-BE49-F238E27FC236}">
                <a16:creationId xmlns:a16="http://schemas.microsoft.com/office/drawing/2014/main" id="{45C9C514-76D4-4F43-A546-5503CCA4846E}"/>
              </a:ext>
            </a:extLst>
          </p:cNvPr>
          <p:cNvSpPr/>
          <p:nvPr/>
        </p:nvSpPr>
        <p:spPr>
          <a:xfrm>
            <a:off x="3313495" y="3876456"/>
            <a:ext cx="1640992" cy="553358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j-lt"/>
                <a:ea typeface="12롯데마트드림Medium" panose="02020603020101020101" pitchFamily="18" charset="-127"/>
              </a:rPr>
              <a:t>친구 삭제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81D3C9-E517-4C03-A67F-A7FBEE459EF8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3218411" y="3430940"/>
            <a:ext cx="915580" cy="44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D73302-1717-46DE-88BC-A6F15EA6D157}"/>
              </a:ext>
            </a:extLst>
          </p:cNvPr>
          <p:cNvSpPr/>
          <p:nvPr/>
        </p:nvSpPr>
        <p:spPr>
          <a:xfrm>
            <a:off x="276225" y="219072"/>
            <a:ext cx="771525" cy="771525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6EB1-5F10-4BD2-A869-469CD611A4E1}"/>
              </a:ext>
            </a:extLst>
          </p:cNvPr>
          <p:cNvSpPr txBox="1"/>
          <p:nvPr/>
        </p:nvSpPr>
        <p:spPr>
          <a:xfrm>
            <a:off x="1371600" y="37400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기능 소개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0F45D7B-9C8B-47D6-9725-039B5EF6BA48}"/>
              </a:ext>
            </a:extLst>
          </p:cNvPr>
          <p:cNvGrpSpPr/>
          <p:nvPr/>
        </p:nvGrpSpPr>
        <p:grpSpPr>
          <a:xfrm>
            <a:off x="1371600" y="1776714"/>
            <a:ext cx="2298357" cy="2298357"/>
            <a:chOff x="659027" y="2660821"/>
            <a:chExt cx="2298357" cy="2298357"/>
          </a:xfrm>
          <a:solidFill>
            <a:srgbClr val="6AC3C6"/>
          </a:solidFill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DA1D5E9-95D6-48D4-AD68-D4D8E6CD78DE}"/>
                </a:ext>
              </a:extLst>
            </p:cNvPr>
            <p:cNvSpPr/>
            <p:nvPr/>
          </p:nvSpPr>
          <p:spPr>
            <a:xfrm>
              <a:off x="659027" y="2660821"/>
              <a:ext cx="2298357" cy="22983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992760-C3D8-4A9A-941D-C005831D356C}"/>
                </a:ext>
              </a:extLst>
            </p:cNvPr>
            <p:cNvSpPr txBox="1"/>
            <p:nvPr/>
          </p:nvSpPr>
          <p:spPr>
            <a:xfrm>
              <a:off x="1369620" y="392028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로그인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4D1D65-D463-4FFF-BA6D-AEB88A23F970}"/>
                </a:ext>
              </a:extLst>
            </p:cNvPr>
            <p:cNvSpPr txBox="1"/>
            <p:nvPr/>
          </p:nvSpPr>
          <p:spPr>
            <a:xfrm>
              <a:off x="1254204" y="3482626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회원가입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3B33246-8157-4E5D-8D0C-9106EAE9C2DA}"/>
              </a:ext>
            </a:extLst>
          </p:cNvPr>
          <p:cNvGrpSpPr/>
          <p:nvPr/>
        </p:nvGrpSpPr>
        <p:grpSpPr>
          <a:xfrm>
            <a:off x="8522043" y="1818672"/>
            <a:ext cx="2298357" cy="2298357"/>
            <a:chOff x="659027" y="2660821"/>
            <a:chExt cx="2298357" cy="2298357"/>
          </a:xfrm>
          <a:solidFill>
            <a:srgbClr val="6AC3C6"/>
          </a:solidFill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088C366-2418-425D-B6C2-F0A04B7254CE}"/>
                </a:ext>
              </a:extLst>
            </p:cNvPr>
            <p:cNvSpPr/>
            <p:nvPr/>
          </p:nvSpPr>
          <p:spPr>
            <a:xfrm>
              <a:off x="659027" y="2660821"/>
              <a:ext cx="2298357" cy="22983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2D4C2F6-406E-4C53-8EC9-C60E788391F1}"/>
                </a:ext>
              </a:extLst>
            </p:cNvPr>
            <p:cNvSpPr txBox="1"/>
            <p:nvPr/>
          </p:nvSpPr>
          <p:spPr>
            <a:xfrm>
              <a:off x="941618" y="3920283"/>
              <a:ext cx="1733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채팅 내용 저장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66C2B91-B7EB-48BD-A332-ECDF66A792F7}"/>
                </a:ext>
              </a:extLst>
            </p:cNvPr>
            <p:cNvSpPr txBox="1"/>
            <p:nvPr/>
          </p:nvSpPr>
          <p:spPr>
            <a:xfrm>
              <a:off x="982496" y="3482626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채팅방</a:t>
              </a:r>
              <a:r>
                <a:rPr lang="ko-KR" altLang="en-US" b="1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만들기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80F8F71-6647-4F65-A102-DB47E1F3377D}"/>
              </a:ext>
            </a:extLst>
          </p:cNvPr>
          <p:cNvGrpSpPr/>
          <p:nvPr/>
        </p:nvGrpSpPr>
        <p:grpSpPr>
          <a:xfrm>
            <a:off x="4946821" y="1776714"/>
            <a:ext cx="2298357" cy="2298357"/>
            <a:chOff x="4244285" y="2548238"/>
            <a:chExt cx="2298357" cy="2298357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D88E565-FA3A-4138-AB79-C308235B17BA}"/>
                </a:ext>
              </a:extLst>
            </p:cNvPr>
            <p:cNvGrpSpPr/>
            <p:nvPr/>
          </p:nvGrpSpPr>
          <p:grpSpPr>
            <a:xfrm>
              <a:off x="4244285" y="2548238"/>
              <a:ext cx="2298357" cy="2298357"/>
              <a:chOff x="659027" y="2660821"/>
              <a:chExt cx="2298357" cy="2298357"/>
            </a:xfrm>
            <a:solidFill>
              <a:srgbClr val="6AC3C6"/>
            </a:solidFill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0D01719C-F9B7-4AC1-A833-AD0796250686}"/>
                  </a:ext>
                </a:extLst>
              </p:cNvPr>
              <p:cNvSpPr/>
              <p:nvPr/>
            </p:nvSpPr>
            <p:spPr>
              <a:xfrm>
                <a:off x="659027" y="2660821"/>
                <a:ext cx="2298357" cy="22983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BB4FF8-827E-4E22-8D6C-3FBBE9BB7854}"/>
                  </a:ext>
                </a:extLst>
              </p:cNvPr>
              <p:cNvSpPr txBox="1"/>
              <p:nvPr/>
            </p:nvSpPr>
            <p:spPr>
              <a:xfrm>
                <a:off x="1715838" y="3935721"/>
                <a:ext cx="184730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ko-KR" altLang="en-US" sz="2400" b="1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C65C12-6F8A-4AA6-BC76-38DB2BD79F23}"/>
                  </a:ext>
                </a:extLst>
              </p:cNvPr>
              <p:cNvSpPr txBox="1"/>
              <p:nvPr/>
            </p:nvSpPr>
            <p:spPr>
              <a:xfrm>
                <a:off x="1213329" y="3488229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친구 목록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FC7CDC6-5B3E-4CE4-BC98-896FD5D75899}"/>
                </a:ext>
              </a:extLst>
            </p:cNvPr>
            <p:cNvSpPr txBox="1"/>
            <p:nvPr/>
          </p:nvSpPr>
          <p:spPr>
            <a:xfrm>
              <a:off x="4683171" y="3810851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접속자</a:t>
              </a:r>
              <a:r>
                <a:rPr lang="ko-KR" altLang="en-US" b="1" dirty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목록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99F3262-9F4E-470E-9238-6A411FA904EB}"/>
              </a:ext>
            </a:extLst>
          </p:cNvPr>
          <p:cNvSpPr txBox="1"/>
          <p:nvPr/>
        </p:nvSpPr>
        <p:spPr>
          <a:xfrm>
            <a:off x="1335193" y="4493466"/>
            <a:ext cx="2371162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프로그램 실행 후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회원가입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로그인을 하고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메인 화면으로 이동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DB4CDA-3815-4A31-9D5F-8BEB0BA15F48}"/>
              </a:ext>
            </a:extLst>
          </p:cNvPr>
          <p:cNvSpPr txBox="1"/>
          <p:nvPr/>
        </p:nvSpPr>
        <p:spPr>
          <a:xfrm>
            <a:off x="4612257" y="4493466"/>
            <a:ext cx="2967479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가입 된 사용자를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친구 추가 가능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현재 접속한 친구 확인 가능</a:t>
            </a:r>
            <a:endParaRPr lang="en-US" altLang="ko-KR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73BA48-79D2-42BF-B264-46058B29638F}"/>
              </a:ext>
            </a:extLst>
          </p:cNvPr>
          <p:cNvSpPr txBox="1"/>
          <p:nvPr/>
        </p:nvSpPr>
        <p:spPr>
          <a:xfrm>
            <a:off x="7973477" y="4493466"/>
            <a:ext cx="3389069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친구를 채팅 참여자로 추가 후 방 생성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채팅 내용은 </a:t>
            </a:r>
            <a:r>
              <a:rPr lang="en-US" altLang="ko-KR" sz="1400" b="1" dirty="0"/>
              <a:t>DB</a:t>
            </a:r>
            <a:r>
              <a:rPr lang="ko-KR" altLang="en-US" sz="1400" b="1" dirty="0"/>
              <a:t>에 저장되어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</a:t>
            </a:r>
            <a:r>
              <a:rPr lang="ko-KR" altLang="en-US" sz="1400" b="1" dirty="0" err="1"/>
              <a:t>재입장</a:t>
            </a:r>
            <a:r>
              <a:rPr lang="ko-KR" altLang="en-US" sz="1400" b="1" dirty="0"/>
              <a:t> 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이전 채팅 확인 가능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46842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D73302-1717-46DE-88BC-A6F15EA6D157}"/>
              </a:ext>
            </a:extLst>
          </p:cNvPr>
          <p:cNvSpPr/>
          <p:nvPr/>
        </p:nvSpPr>
        <p:spPr>
          <a:xfrm>
            <a:off x="276225" y="219072"/>
            <a:ext cx="771525" cy="771525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6EB1-5F10-4BD2-A869-469CD611A4E1}"/>
              </a:ext>
            </a:extLst>
          </p:cNvPr>
          <p:cNvSpPr txBox="1"/>
          <p:nvPr/>
        </p:nvSpPr>
        <p:spPr>
          <a:xfrm>
            <a:off x="1371600" y="37400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통신 구조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FB9068F-6335-410A-BB18-5E5A7656A3E6}"/>
              </a:ext>
            </a:extLst>
          </p:cNvPr>
          <p:cNvSpPr/>
          <p:nvPr/>
        </p:nvSpPr>
        <p:spPr>
          <a:xfrm>
            <a:off x="5078702" y="835666"/>
            <a:ext cx="2034596" cy="1123953"/>
          </a:xfrm>
          <a:prstGeom prst="ellipse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Server</a:t>
            </a:r>
            <a:endParaRPr lang="ko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14EC2C-EF78-4548-BD58-FF2AFDB5553C}"/>
              </a:ext>
            </a:extLst>
          </p:cNvPr>
          <p:cNvSpPr/>
          <p:nvPr/>
        </p:nvSpPr>
        <p:spPr>
          <a:xfrm>
            <a:off x="1647825" y="3007370"/>
            <a:ext cx="1838325" cy="6369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Thread</a:t>
            </a:r>
            <a:endParaRPr lang="ko-KR" altLang="en-US" sz="20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CCC76D-DF95-4A9F-B6F1-23ED157686DF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2566988" y="1959619"/>
            <a:ext cx="3529012" cy="104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9209E3-E559-46D2-9A1D-E8F2DBD851EE}"/>
              </a:ext>
            </a:extLst>
          </p:cNvPr>
          <p:cNvSpPr/>
          <p:nvPr/>
        </p:nvSpPr>
        <p:spPr>
          <a:xfrm>
            <a:off x="4000500" y="3007370"/>
            <a:ext cx="1838325" cy="6369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Thread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0E2B9D-62DB-47FB-AAC6-4F3A8AF3F8E0}"/>
              </a:ext>
            </a:extLst>
          </p:cNvPr>
          <p:cNvSpPr/>
          <p:nvPr/>
        </p:nvSpPr>
        <p:spPr>
          <a:xfrm>
            <a:off x="6353175" y="3007369"/>
            <a:ext cx="1838325" cy="6369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Thread</a:t>
            </a:r>
            <a:endParaRPr lang="ko-KR" altLang="en-US" sz="2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C8DEA3-DC48-43CD-8389-41BD1BD27C77}"/>
              </a:ext>
            </a:extLst>
          </p:cNvPr>
          <p:cNvSpPr/>
          <p:nvPr/>
        </p:nvSpPr>
        <p:spPr>
          <a:xfrm>
            <a:off x="8705850" y="3007369"/>
            <a:ext cx="1838325" cy="6369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Thread</a:t>
            </a:r>
            <a:endParaRPr lang="ko-KR" altLang="en-US" sz="20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AA5B0E-98E0-4F52-8591-E8241DAD5635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4919663" y="1959619"/>
            <a:ext cx="1176337" cy="104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87CFDE0-C4F4-49D5-9E82-24809C677002}"/>
              </a:ext>
            </a:extLst>
          </p:cNvPr>
          <p:cNvCxnSpPr>
            <a:cxnSpLocks/>
            <a:stCxn id="3" idx="4"/>
            <a:endCxn id="11" idx="0"/>
          </p:cNvCxnSpPr>
          <p:nvPr/>
        </p:nvCxnSpPr>
        <p:spPr>
          <a:xfrm>
            <a:off x="6096000" y="1959619"/>
            <a:ext cx="1176338" cy="104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B33145-E588-44B8-B1ED-E57FFA7E4253}"/>
              </a:ext>
            </a:extLst>
          </p:cNvPr>
          <p:cNvCxnSpPr>
            <a:cxnSpLocks/>
            <a:stCxn id="3" idx="4"/>
            <a:endCxn id="12" idx="0"/>
          </p:cNvCxnSpPr>
          <p:nvPr/>
        </p:nvCxnSpPr>
        <p:spPr>
          <a:xfrm>
            <a:off x="6096000" y="1959619"/>
            <a:ext cx="3529013" cy="104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C1DFE8D-A97C-4569-AB6B-6530CF3019C9}"/>
              </a:ext>
            </a:extLst>
          </p:cNvPr>
          <p:cNvSpPr/>
          <p:nvPr/>
        </p:nvSpPr>
        <p:spPr>
          <a:xfrm>
            <a:off x="1834938" y="5165992"/>
            <a:ext cx="1133475" cy="1133475"/>
          </a:xfrm>
          <a:prstGeom prst="ellipse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User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B29B21C-F567-4210-90E6-6D84D678ADA3}"/>
              </a:ext>
            </a:extLst>
          </p:cNvPr>
          <p:cNvSpPr/>
          <p:nvPr/>
        </p:nvSpPr>
        <p:spPr>
          <a:xfrm>
            <a:off x="4352924" y="5165992"/>
            <a:ext cx="1133475" cy="1133475"/>
          </a:xfrm>
          <a:prstGeom prst="ellipse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User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42E297A-D980-4A15-A5FC-04604DCA08CD}"/>
              </a:ext>
            </a:extLst>
          </p:cNvPr>
          <p:cNvSpPr/>
          <p:nvPr/>
        </p:nvSpPr>
        <p:spPr>
          <a:xfrm>
            <a:off x="6705603" y="5165991"/>
            <a:ext cx="1133475" cy="1133475"/>
          </a:xfrm>
          <a:prstGeom prst="ellipse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User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7300860-F28D-4427-B403-12995ED15500}"/>
              </a:ext>
            </a:extLst>
          </p:cNvPr>
          <p:cNvSpPr/>
          <p:nvPr/>
        </p:nvSpPr>
        <p:spPr>
          <a:xfrm>
            <a:off x="9058274" y="5165991"/>
            <a:ext cx="1133475" cy="1133475"/>
          </a:xfrm>
          <a:prstGeom prst="ellipse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User</a:t>
            </a:r>
            <a:endParaRPr lang="ko-KR" altLang="en-US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85B3418-1730-4243-ABEA-145B9C6AD6C5}"/>
              </a:ext>
            </a:extLst>
          </p:cNvPr>
          <p:cNvCxnSpPr/>
          <p:nvPr/>
        </p:nvCxnSpPr>
        <p:spPr>
          <a:xfrm flipV="1">
            <a:off x="2314575" y="3902719"/>
            <a:ext cx="0" cy="10858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AD74CDE-CFED-4CEC-B1D7-8498C084F6E8}"/>
              </a:ext>
            </a:extLst>
          </p:cNvPr>
          <p:cNvCxnSpPr>
            <a:cxnSpLocks/>
          </p:cNvCxnSpPr>
          <p:nvPr/>
        </p:nvCxnSpPr>
        <p:spPr>
          <a:xfrm>
            <a:off x="2566988" y="3902719"/>
            <a:ext cx="0" cy="10858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C3A4307-7230-4DA8-8DDC-FB7135CF742A}"/>
              </a:ext>
            </a:extLst>
          </p:cNvPr>
          <p:cNvCxnSpPr/>
          <p:nvPr/>
        </p:nvCxnSpPr>
        <p:spPr>
          <a:xfrm flipV="1">
            <a:off x="4792952" y="3902719"/>
            <a:ext cx="0" cy="10858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E48C00F-CDEF-4B7F-815B-7FC8112EA0FB}"/>
              </a:ext>
            </a:extLst>
          </p:cNvPr>
          <p:cNvCxnSpPr>
            <a:cxnSpLocks/>
          </p:cNvCxnSpPr>
          <p:nvPr/>
        </p:nvCxnSpPr>
        <p:spPr>
          <a:xfrm>
            <a:off x="5045365" y="3902719"/>
            <a:ext cx="0" cy="10858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7E0F93D-DDA7-4523-A76A-D5143AB648B3}"/>
              </a:ext>
            </a:extLst>
          </p:cNvPr>
          <p:cNvCxnSpPr/>
          <p:nvPr/>
        </p:nvCxnSpPr>
        <p:spPr>
          <a:xfrm flipV="1">
            <a:off x="7134225" y="3902719"/>
            <a:ext cx="0" cy="10858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3AB12B5-7E70-4B11-8E17-19DE204C5117}"/>
              </a:ext>
            </a:extLst>
          </p:cNvPr>
          <p:cNvCxnSpPr>
            <a:cxnSpLocks/>
          </p:cNvCxnSpPr>
          <p:nvPr/>
        </p:nvCxnSpPr>
        <p:spPr>
          <a:xfrm>
            <a:off x="7386638" y="3902719"/>
            <a:ext cx="0" cy="10858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F1C7628-B1B7-4D18-8FA9-008D3C45E7F7}"/>
              </a:ext>
            </a:extLst>
          </p:cNvPr>
          <p:cNvCxnSpPr/>
          <p:nvPr/>
        </p:nvCxnSpPr>
        <p:spPr>
          <a:xfrm flipV="1">
            <a:off x="9486900" y="3902719"/>
            <a:ext cx="0" cy="10858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341838E-4FFC-4999-9BBC-31C80F3B0A5E}"/>
              </a:ext>
            </a:extLst>
          </p:cNvPr>
          <p:cNvCxnSpPr>
            <a:cxnSpLocks/>
          </p:cNvCxnSpPr>
          <p:nvPr/>
        </p:nvCxnSpPr>
        <p:spPr>
          <a:xfrm>
            <a:off x="9739313" y="3902719"/>
            <a:ext cx="0" cy="10858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2DB2D76-0687-4D73-BAB7-5FC9BBD1C9DA}"/>
              </a:ext>
            </a:extLst>
          </p:cNvPr>
          <p:cNvCxnSpPr>
            <a:cxnSpLocks/>
          </p:cNvCxnSpPr>
          <p:nvPr/>
        </p:nvCxnSpPr>
        <p:spPr>
          <a:xfrm>
            <a:off x="9739313" y="990597"/>
            <a:ext cx="67627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0F46FA-AFBB-419C-B564-B20EB1004326}"/>
              </a:ext>
            </a:extLst>
          </p:cNvPr>
          <p:cNvSpPr txBox="1"/>
          <p:nvPr/>
        </p:nvSpPr>
        <p:spPr>
          <a:xfrm>
            <a:off x="10544175" y="80593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 소켓 통신</a:t>
            </a:r>
          </a:p>
        </p:txBody>
      </p:sp>
    </p:spTree>
    <p:extLst>
      <p:ext uri="{BB962C8B-B14F-4D97-AF65-F5344CB8AC3E}">
        <p14:creationId xmlns:p14="http://schemas.microsoft.com/office/powerpoint/2010/main" val="180761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D73302-1717-46DE-88BC-A6F15EA6D157}"/>
              </a:ext>
            </a:extLst>
          </p:cNvPr>
          <p:cNvSpPr/>
          <p:nvPr/>
        </p:nvSpPr>
        <p:spPr>
          <a:xfrm>
            <a:off x="276225" y="219072"/>
            <a:ext cx="771525" cy="771525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5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6EB1-5F10-4BD2-A869-469CD611A4E1}"/>
              </a:ext>
            </a:extLst>
          </p:cNvPr>
          <p:cNvSpPr txBox="1"/>
          <p:nvPr/>
        </p:nvSpPr>
        <p:spPr>
          <a:xfrm>
            <a:off x="1371600" y="374001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DB</a:t>
            </a:r>
            <a:r>
              <a:rPr lang="ko-KR" altLang="en-US" sz="2400" b="1"/>
              <a:t> 구조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3E8706-6F18-4A30-8BD9-4F0E05EE4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1138237"/>
            <a:ext cx="75914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D73302-1717-46DE-88BC-A6F15EA6D157}"/>
              </a:ext>
            </a:extLst>
          </p:cNvPr>
          <p:cNvSpPr/>
          <p:nvPr/>
        </p:nvSpPr>
        <p:spPr>
          <a:xfrm>
            <a:off x="276225" y="219072"/>
            <a:ext cx="771525" cy="771525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6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6EB1-5F10-4BD2-A869-469CD611A4E1}"/>
              </a:ext>
            </a:extLst>
          </p:cNvPr>
          <p:cNvSpPr txBox="1"/>
          <p:nvPr/>
        </p:nvSpPr>
        <p:spPr>
          <a:xfrm>
            <a:off x="1371600" y="374001"/>
            <a:ext cx="4241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구현 화면 및 설명 </a:t>
            </a:r>
            <a:r>
              <a:rPr lang="en-US" altLang="ko-KR" sz="2400" b="1"/>
              <a:t>- </a:t>
            </a:r>
            <a:r>
              <a:rPr lang="ko-KR" altLang="en-US" sz="2400" b="1"/>
              <a:t>로딩화면</a:t>
            </a:r>
            <a:endParaRPr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382AD2-3699-4C2A-9263-4417C0E5E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900675"/>
            <a:ext cx="4590133" cy="3460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DA0FBA-4F1C-4E07-AB53-AB206B05F0FB}"/>
              </a:ext>
            </a:extLst>
          </p:cNvPr>
          <p:cNvSpPr txBox="1"/>
          <p:nvPr/>
        </p:nvSpPr>
        <p:spPr>
          <a:xfrm>
            <a:off x="6261182" y="3196109"/>
            <a:ext cx="488306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프로젝트를 실행하면 나오는 첫 화면으로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0.1</a:t>
            </a:r>
            <a:r>
              <a:rPr lang="ko-KR" altLang="en-US" dirty="0"/>
              <a:t>초 후 회원가입</a:t>
            </a:r>
            <a:r>
              <a:rPr lang="en-US" altLang="ko-KR" dirty="0"/>
              <a:t>/</a:t>
            </a:r>
            <a:r>
              <a:rPr lang="ko-KR" altLang="en-US" dirty="0"/>
              <a:t>로그인 화면으로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84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D73302-1717-46DE-88BC-A6F15EA6D157}"/>
              </a:ext>
            </a:extLst>
          </p:cNvPr>
          <p:cNvSpPr/>
          <p:nvPr/>
        </p:nvSpPr>
        <p:spPr>
          <a:xfrm>
            <a:off x="276225" y="219072"/>
            <a:ext cx="771525" cy="771525"/>
          </a:xfrm>
          <a:prstGeom prst="roundRect">
            <a:avLst/>
          </a:prstGeom>
          <a:solidFill>
            <a:srgbClr val="6AC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6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6EB1-5F10-4BD2-A869-469CD611A4E1}"/>
              </a:ext>
            </a:extLst>
          </p:cNvPr>
          <p:cNvSpPr txBox="1"/>
          <p:nvPr/>
        </p:nvSpPr>
        <p:spPr>
          <a:xfrm>
            <a:off x="1371600" y="374001"/>
            <a:ext cx="5440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구현 화면 및 설명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회원가입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로그인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9A2475-DE8D-4F81-840C-8EE6F6E8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52102"/>
            <a:ext cx="3011783" cy="22964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EC561C-856E-488C-A88A-ADFF7AF00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863895"/>
            <a:ext cx="2996684" cy="22964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30213DD-8EF4-476B-A913-BE4543F2586B}"/>
              </a:ext>
            </a:extLst>
          </p:cNvPr>
          <p:cNvSpPr/>
          <p:nvPr/>
        </p:nvSpPr>
        <p:spPr>
          <a:xfrm>
            <a:off x="2877490" y="3128459"/>
            <a:ext cx="637497" cy="4284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DA06BD3-32AA-4DBF-B2C9-CDD8C03EA7A2}"/>
              </a:ext>
            </a:extLst>
          </p:cNvPr>
          <p:cNvCxnSpPr>
            <a:stCxn id="8" idx="2"/>
          </p:cNvCxnSpPr>
          <p:nvPr/>
        </p:nvCxnSpPr>
        <p:spPr>
          <a:xfrm flipH="1">
            <a:off x="3196206" y="3556933"/>
            <a:ext cx="33" cy="306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8F1CBB-4788-4C04-B0C0-C0B8170E2219}"/>
              </a:ext>
            </a:extLst>
          </p:cNvPr>
          <p:cNvSpPr txBox="1"/>
          <p:nvPr/>
        </p:nvSpPr>
        <p:spPr>
          <a:xfrm>
            <a:off x="5609439" y="2065449"/>
            <a:ext cx="502932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회원가입이 </a:t>
            </a:r>
            <a:r>
              <a:rPr lang="ko-KR" altLang="en-US" dirty="0" err="1"/>
              <a:t>되어있다면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ID, </a:t>
            </a:r>
            <a:r>
              <a:rPr lang="ko-KR" altLang="en-US" dirty="0"/>
              <a:t>비밀번호를 입력 후 </a:t>
            </a:r>
            <a:r>
              <a:rPr lang="en-US" altLang="ko-KR" dirty="0"/>
              <a:t>Login</a:t>
            </a:r>
            <a:r>
              <a:rPr lang="ko-KR" altLang="en-US" dirty="0"/>
              <a:t> 버튼을 클릭한다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7D080E-F14F-499D-852F-26B9C6FF3C23}"/>
              </a:ext>
            </a:extLst>
          </p:cNvPr>
          <p:cNvSpPr txBox="1"/>
          <p:nvPr/>
        </p:nvSpPr>
        <p:spPr>
          <a:xfrm>
            <a:off x="5609439" y="4369493"/>
            <a:ext cx="460094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회원가입에 필요한 정보를 입력 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약관 동의에 체크를 하고 </a:t>
            </a:r>
            <a:r>
              <a:rPr lang="en-US" altLang="ko-KR" dirty="0"/>
              <a:t>OK</a:t>
            </a:r>
            <a:r>
              <a:rPr lang="ko-KR" altLang="en-US" dirty="0"/>
              <a:t>버튼을 누르면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정상적으로 회원가입이 완료된다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33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317</Words>
  <Application>Microsoft Office PowerPoint</Application>
  <PresentationFormat>와이드스크린</PresentationFormat>
  <Paragraphs>108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12롯데마트드림Bold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장주리 </dc:creator>
  <cp:lastModifiedBy>백 화랑</cp:lastModifiedBy>
  <cp:revision>29</cp:revision>
  <dcterms:created xsi:type="dcterms:W3CDTF">2019-11-01T23:44:07Z</dcterms:created>
  <dcterms:modified xsi:type="dcterms:W3CDTF">2019-11-02T05:54:47Z</dcterms:modified>
</cp:coreProperties>
</file>