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8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3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8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A446-E0C5-4264-8523-494DF5DC587F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D79130-F2B8-4972-A026-2F1C1862AB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0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FEEB1-39EA-4631-80F2-44D39A04D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 프로그래밍</a:t>
            </a:r>
            <a:br>
              <a:rPr lang="en-US" altLang="ko-KR" dirty="0"/>
            </a:br>
            <a:r>
              <a:rPr lang="ko-KR" altLang="en-US" dirty="0"/>
              <a:t>최종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4D967-1AA8-4A30-9A6D-B06B27F82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 소프트웨어공학과</a:t>
            </a:r>
            <a:endParaRPr lang="en-US" altLang="ko-KR" dirty="0"/>
          </a:p>
          <a:p>
            <a:r>
              <a:rPr lang="en-US" altLang="ko-KR" dirty="0"/>
              <a:t>20184053 </a:t>
            </a:r>
            <a:r>
              <a:rPr lang="ko-KR" altLang="en-US" dirty="0"/>
              <a:t>백인혁</a:t>
            </a:r>
          </a:p>
        </p:txBody>
      </p:sp>
    </p:spTree>
    <p:extLst>
      <p:ext uri="{BB962C8B-B14F-4D97-AF65-F5344CB8AC3E}">
        <p14:creationId xmlns:p14="http://schemas.microsoft.com/office/powerpoint/2010/main" val="15616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5779-62C4-4F5C-BAC0-6985ADC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전체 공통 사항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CFFCB-7EB2-4091-84CB-9812AB0C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27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배경화면을 바둑판식 배치로 계획했던 것을 모두 큰 사진 하나로 처리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바둑판식 배경화면 배치 시 화면의 가독성이 떨어짐</a:t>
            </a:r>
            <a:endParaRPr lang="en-US" altLang="ko-KR" dirty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사진이 들어간 배경은 배경에 </a:t>
            </a:r>
            <a:r>
              <a:rPr lang="en-US" altLang="ko-KR" dirty="0"/>
              <a:t>no-repeat, fixed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글씨는 통일감을 위해 모두 특별한 경우가 아니면 고딕으로 통일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모든 사진들은 배경과의 구분을 위해 갈색 테두리를 적용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제목 스타일의 통일성을 위해 내비게이션 바를 이용해 제목을 작성</a:t>
            </a:r>
            <a:endParaRPr lang="en-US" altLang="ko-KR" dirty="0"/>
          </a:p>
          <a:p>
            <a:pPr marL="914400" lvl="1" indent="-457200">
              <a:buFont typeface="+mj-lt"/>
              <a:buAutoNum type="alphaLcPeriod"/>
            </a:pPr>
            <a:r>
              <a:rPr lang="ko-KR" altLang="en-US" dirty="0"/>
              <a:t>책 </a:t>
            </a:r>
            <a:r>
              <a:rPr lang="en-US" altLang="ko-KR" dirty="0"/>
              <a:t>180p </a:t>
            </a:r>
            <a:r>
              <a:rPr lang="ko-KR" altLang="en-US" dirty="0"/>
              <a:t>프로그래밍을 활용함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h3, h4, p </a:t>
            </a:r>
            <a:r>
              <a:rPr lang="ko-KR" altLang="en-US" dirty="0"/>
              <a:t>등의 글자 스타일은 페이지에 어울리게 임의로 바꿈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118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58FF-6198-4205-860B-65E4D77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2D34-9C8E-48DB-811B-566EE9C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페이지 파일명 </a:t>
            </a:r>
            <a:r>
              <a:rPr lang="en-US" altLang="ko-KR" dirty="0"/>
              <a:t>: MainHomepage.html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계획서와 거의 동일</a:t>
            </a:r>
            <a:r>
              <a:rPr lang="en-US" altLang="ko-KR" dirty="0"/>
              <a:t>, </a:t>
            </a:r>
            <a:r>
              <a:rPr lang="ko-KR" altLang="en-US" dirty="0"/>
              <a:t>제목 바로 아래 중앙에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연결 페이지 리스트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배경 화면에 가독성 영향을 받지 않기 위해 중앙에 위치하게 하려던 계획을 좌측에 위치하도록 수정함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제목에는 각 웹페이지의 하이퍼링크 및 </a:t>
            </a:r>
            <a:r>
              <a:rPr lang="ko-KR" altLang="en-US" dirty="0" err="1"/>
              <a:t>이텔릭체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2905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58FF-6198-4205-860B-65E4D77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2D34-9C8E-48DB-811B-566EE9C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페이지 파일명 </a:t>
            </a:r>
            <a:r>
              <a:rPr lang="en-US" altLang="ko-KR" dirty="0"/>
              <a:t>: historyofcoffee.html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계획보다 더 많은 사진을 넣어서 더 많은 정보를 제공하도록 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사진의 위치를 해당 사진의 적절한 크기</a:t>
            </a:r>
            <a:r>
              <a:rPr lang="en-US" altLang="ko-KR" dirty="0"/>
              <a:t>, </a:t>
            </a:r>
            <a:r>
              <a:rPr lang="ko-KR" altLang="en-US" dirty="0"/>
              <a:t>해당 문단의 길이 등을 바탕으로 오른쪽이나 왼쪽에 배치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유투브 동영상은 중앙에 배치해본 결과 앞의 내용과 제목에 동떨어져 있는 느낌이 들어 왼쪽으로 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90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58FF-6198-4205-860B-65E4D77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2D34-9C8E-48DB-811B-566EE9C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페이지 파일명 </a:t>
            </a:r>
            <a:r>
              <a:rPr lang="en-US" altLang="ko-KR" dirty="0"/>
              <a:t>: coffeerecipe.html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인터넷 검색 결과 다른 커피들의 베이스가 되는 레시피들을 기준으로 내용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레시피 하나 당 내용이 길어져 기존에 계획했던 레시피들의 </a:t>
            </a:r>
            <a:r>
              <a:rPr lang="en-US" altLang="ko-KR" dirty="0"/>
              <a:t>2</a:t>
            </a:r>
            <a:r>
              <a:rPr lang="ko-KR" altLang="en-US" dirty="0"/>
              <a:t>열 배치를 </a:t>
            </a:r>
            <a:r>
              <a:rPr lang="en-US" altLang="ko-KR" dirty="0"/>
              <a:t>1</a:t>
            </a:r>
            <a:r>
              <a:rPr lang="ko-KR" altLang="en-US" dirty="0"/>
              <a:t>열 배치로 변경</a:t>
            </a:r>
            <a:r>
              <a:rPr lang="en-US" altLang="ko-KR" dirty="0"/>
              <a:t>. </a:t>
            </a:r>
            <a:r>
              <a:rPr lang="ko-KR" altLang="en-US" dirty="0"/>
              <a:t>하얀 배경으로 가독성을 높임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1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58FF-6198-4205-860B-65E4D77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2D34-9C8E-48DB-811B-566EE9C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페이지 파일명 </a:t>
            </a:r>
            <a:r>
              <a:rPr lang="en-US" altLang="ko-KR" dirty="0"/>
              <a:t>: barista.html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인터넷 검색 결과 계획했던 레이아웃으로 작성할 수 없어 위키 형식으로 레이아웃 변경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리스트 형식으로 내용을 작성하여 내용의 가독성을 높임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7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58FF-6198-4205-860B-65E4D772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02D34-9C8E-48DB-811B-566EE9C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학기 전체 강좌들 중 가장 성취감이 큰 수업이었음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간단한 웹 페이지 하나도 만들기 정말 어렵다는 것을 알게 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특히 레시피 웹페이지에서 원했던 대로 만들지 못했던 </a:t>
            </a:r>
            <a:r>
              <a:rPr lang="ko-KR" altLang="en-US"/>
              <a:t>것이 아쉬움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19518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갤러리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269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갤러리</vt:lpstr>
      <vt:lpstr>인터넷 프로그래밍 최종 보고서</vt:lpstr>
      <vt:lpstr>웹페이지 전체 공통 사항 </vt:lpstr>
      <vt:lpstr>첫 번째 페이지</vt:lpstr>
      <vt:lpstr>두 번째 페이지</vt:lpstr>
      <vt:lpstr>세 번째 페이지</vt:lpstr>
      <vt:lpstr>네 번째 페이지</vt:lpstr>
      <vt:lpstr>감상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최종 보고서</dc:title>
  <dc:creator>인혁 백</dc:creator>
  <cp:lastModifiedBy>인혁 백</cp:lastModifiedBy>
  <cp:revision>10</cp:revision>
  <dcterms:created xsi:type="dcterms:W3CDTF">2018-12-11T06:09:23Z</dcterms:created>
  <dcterms:modified xsi:type="dcterms:W3CDTF">2018-12-11T07:19:36Z</dcterms:modified>
</cp:coreProperties>
</file>