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116175" cy="21383625"/>
  <p:notesSz cx="21383625" cy="151161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3A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412" y="-1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ject 2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2083" y="604715"/>
            <a:ext cx="9687852" cy="254665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36238" y="334266"/>
            <a:ext cx="11243697" cy="820069"/>
          </a:xfrm>
          <a:prstGeom prst="rect">
            <a:avLst/>
          </a:prstGeom>
        </p:spPr>
      </p:pic>
      <p:sp>
        <p:nvSpPr>
          <p:cNvPr id="4" name="십자형 3">
            <a:extLst>
              <a:ext uri="{FF2B5EF4-FFF2-40B4-BE49-F238E27FC236}">
                <a16:creationId xmlns:a16="http://schemas.microsoft.com/office/drawing/2014/main" id="{B7055172-46A2-474B-A6AC-DE9562455558}"/>
              </a:ext>
            </a:extLst>
          </p:cNvPr>
          <p:cNvSpPr/>
          <p:nvPr/>
        </p:nvSpPr>
        <p:spPr>
          <a:xfrm>
            <a:off x="1772558" y="1374549"/>
            <a:ext cx="1407662" cy="1335205"/>
          </a:xfrm>
          <a:prstGeom prst="plus">
            <a:avLst>
              <a:gd name="adj" fmla="val 35376"/>
            </a:avLst>
          </a:prstGeom>
          <a:solidFill>
            <a:srgbClr val="00913A"/>
          </a:solidFill>
          <a:ln>
            <a:solidFill>
              <a:srgbClr val="0091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Object 47">
            <a:extLst>
              <a:ext uri="{FF2B5EF4-FFF2-40B4-BE49-F238E27FC236}">
                <a16:creationId xmlns:a16="http://schemas.microsoft.com/office/drawing/2014/main" id="{04AFC3AF-11A5-40F0-8D33-0257F8BA639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43010" y="2073717"/>
            <a:ext cx="8920477" cy="991403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E54F5587-332F-4B06-A5DA-707ABE6C8FB6}"/>
              </a:ext>
            </a:extLst>
          </p:cNvPr>
          <p:cNvGrpSpPr/>
          <p:nvPr/>
        </p:nvGrpSpPr>
        <p:grpSpPr>
          <a:xfrm>
            <a:off x="647732" y="3471867"/>
            <a:ext cx="13673649" cy="2462371"/>
            <a:chOff x="647732" y="3471867"/>
            <a:chExt cx="13673649" cy="246237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CF94AD9-54CB-4326-A158-24FB55878D54}"/>
                </a:ext>
              </a:extLst>
            </p:cNvPr>
            <p:cNvSpPr/>
            <p:nvPr/>
          </p:nvSpPr>
          <p:spPr>
            <a:xfrm>
              <a:off x="647732" y="4161128"/>
              <a:ext cx="13673649" cy="1736133"/>
            </a:xfrm>
            <a:prstGeom prst="roundRect">
              <a:avLst>
                <a:gd name="adj" fmla="val 10632"/>
              </a:avLst>
            </a:prstGeom>
            <a:noFill/>
            <a:ln w="76200">
              <a:solidFill>
                <a:srgbClr val="0091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6D8861F0-C6A1-4BEF-80DA-08DF9B9D274E}"/>
                </a:ext>
              </a:extLst>
            </p:cNvPr>
            <p:cNvSpPr/>
            <p:nvPr/>
          </p:nvSpPr>
          <p:spPr>
            <a:xfrm>
              <a:off x="647732" y="3495614"/>
              <a:ext cx="3176555" cy="66804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91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       </a:t>
              </a:r>
              <a:endPara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grpSp>
          <p:nvGrpSpPr>
            <p:cNvPr id="1004" name="그룹 1004"/>
            <p:cNvGrpSpPr/>
            <p:nvPr/>
          </p:nvGrpSpPr>
          <p:grpSpPr>
            <a:xfrm>
              <a:off x="674687" y="3513674"/>
              <a:ext cx="660528" cy="664503"/>
              <a:chOff x="635581" y="3545194"/>
              <a:chExt cx="1188268" cy="118826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5581" y="3545194"/>
                <a:ext cx="1188268" cy="118826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96912" y="3586241"/>
              <a:ext cx="548187" cy="473514"/>
              <a:chOff x="746857" y="3685938"/>
              <a:chExt cx="986170" cy="84674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46857" y="3685938"/>
                <a:ext cx="986170" cy="84674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5DB1115-EC96-4C94-AA58-5F78D8EB655E}"/>
                </a:ext>
              </a:extLst>
            </p:cNvPr>
            <p:cNvGrpSpPr/>
            <p:nvPr/>
          </p:nvGrpSpPr>
          <p:grpSpPr>
            <a:xfrm>
              <a:off x="915416" y="4339038"/>
              <a:ext cx="9888970" cy="1595200"/>
              <a:chOff x="910989" y="4253613"/>
              <a:chExt cx="9888970" cy="1595200"/>
            </a:xfrm>
          </p:grpSpPr>
          <p:pic>
            <p:nvPicPr>
              <p:cNvPr id="35" name="Object 59">
                <a:extLst>
                  <a:ext uri="{FF2B5EF4-FFF2-40B4-BE49-F238E27FC236}">
                    <a16:creationId xmlns:a16="http://schemas.microsoft.com/office/drawing/2014/main" id="{1E5D27FE-D252-4219-A0D1-21828A5ED1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01740" y="4253613"/>
                <a:ext cx="9598219" cy="1595200"/>
              </a:xfrm>
              <a:prstGeom prst="rect">
                <a:avLst/>
              </a:prstGeom>
            </p:spPr>
          </p:pic>
          <p:grpSp>
            <p:nvGrpSpPr>
              <p:cNvPr id="40" name="그룹 1015">
                <a:extLst>
                  <a:ext uri="{FF2B5EF4-FFF2-40B4-BE49-F238E27FC236}">
                    <a16:creationId xmlns:a16="http://schemas.microsoft.com/office/drawing/2014/main" id="{335BCF11-5952-43D5-901E-ABD66976E1EA}"/>
                  </a:ext>
                </a:extLst>
              </p:cNvPr>
              <p:cNvGrpSpPr/>
              <p:nvPr/>
            </p:nvGrpSpPr>
            <p:grpSpPr>
              <a:xfrm>
                <a:off x="910989" y="4403026"/>
                <a:ext cx="268581" cy="268404"/>
                <a:chOff x="1248328" y="11237880"/>
                <a:chExt cx="537161" cy="546508"/>
              </a:xfrm>
            </p:grpSpPr>
            <p:pic>
              <p:nvPicPr>
                <p:cNvPr id="41" name="Object 51">
                  <a:extLst>
                    <a:ext uri="{FF2B5EF4-FFF2-40B4-BE49-F238E27FC236}">
                      <a16:creationId xmlns:a16="http://schemas.microsoft.com/office/drawing/2014/main" id="{7BD4187D-B943-4C96-8818-6FF2A27522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248328" y="11237880"/>
                  <a:ext cx="537161" cy="546508"/>
                </a:xfrm>
                <a:prstGeom prst="rect">
                  <a:avLst/>
                </a:prstGeom>
              </p:spPr>
            </p:pic>
          </p:grpSp>
          <p:grpSp>
            <p:nvGrpSpPr>
              <p:cNvPr id="42" name="그룹 1015">
                <a:extLst>
                  <a:ext uri="{FF2B5EF4-FFF2-40B4-BE49-F238E27FC236}">
                    <a16:creationId xmlns:a16="http://schemas.microsoft.com/office/drawing/2014/main" id="{2B8FD4B4-E80A-455E-B488-AF9D767D600E}"/>
                  </a:ext>
                </a:extLst>
              </p:cNvPr>
              <p:cNvGrpSpPr/>
              <p:nvPr/>
            </p:nvGrpSpPr>
            <p:grpSpPr>
              <a:xfrm>
                <a:off x="921506" y="4791645"/>
                <a:ext cx="268581" cy="268404"/>
                <a:chOff x="1248328" y="11237880"/>
                <a:chExt cx="537161" cy="546508"/>
              </a:xfrm>
            </p:grpSpPr>
            <p:pic>
              <p:nvPicPr>
                <p:cNvPr id="43" name="Object 51">
                  <a:extLst>
                    <a:ext uri="{FF2B5EF4-FFF2-40B4-BE49-F238E27FC236}">
                      <a16:creationId xmlns:a16="http://schemas.microsoft.com/office/drawing/2014/main" id="{94B9036E-FB60-4439-A9A9-B2C11C87B2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248328" y="11237880"/>
                  <a:ext cx="537161" cy="546508"/>
                </a:xfrm>
                <a:prstGeom prst="rect">
                  <a:avLst/>
                </a:prstGeom>
              </p:spPr>
            </p:pic>
          </p:grpSp>
          <p:grpSp>
            <p:nvGrpSpPr>
              <p:cNvPr id="44" name="그룹 1015">
                <a:extLst>
                  <a:ext uri="{FF2B5EF4-FFF2-40B4-BE49-F238E27FC236}">
                    <a16:creationId xmlns:a16="http://schemas.microsoft.com/office/drawing/2014/main" id="{DBDF7DE4-DFD9-4D15-8165-022443B4C752}"/>
                  </a:ext>
                </a:extLst>
              </p:cNvPr>
              <p:cNvGrpSpPr/>
              <p:nvPr/>
            </p:nvGrpSpPr>
            <p:grpSpPr>
              <a:xfrm>
                <a:off x="922074" y="5164189"/>
                <a:ext cx="268581" cy="268404"/>
                <a:chOff x="1248328" y="11237880"/>
                <a:chExt cx="537161" cy="546508"/>
              </a:xfrm>
            </p:grpSpPr>
            <p:pic>
              <p:nvPicPr>
                <p:cNvPr id="45" name="Object 51">
                  <a:extLst>
                    <a:ext uri="{FF2B5EF4-FFF2-40B4-BE49-F238E27FC236}">
                      <a16:creationId xmlns:a16="http://schemas.microsoft.com/office/drawing/2014/main" id="{052A1A40-2B2D-46C6-9CEB-F8C258321D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248328" y="11237880"/>
                  <a:ext cx="537161" cy="546508"/>
                </a:xfrm>
                <a:prstGeom prst="rect">
                  <a:avLst/>
                </a:prstGeom>
              </p:spPr>
            </p:pic>
          </p:grpSp>
        </p:grpSp>
        <p:pic>
          <p:nvPicPr>
            <p:cNvPr id="46" name="Object 58">
              <a:extLst>
                <a:ext uri="{FF2B5EF4-FFF2-40B4-BE49-F238E27FC236}">
                  <a16:creationId xmlns:a16="http://schemas.microsoft.com/office/drawing/2014/main" id="{9C7DB54C-CCDC-40EE-8A4B-E3DA086DA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2049" y="3471867"/>
              <a:ext cx="1926960" cy="984741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6840D10-EDD8-40F5-BB55-01AA7A0A87EF}"/>
              </a:ext>
            </a:extLst>
          </p:cNvPr>
          <p:cNvGrpSpPr/>
          <p:nvPr/>
        </p:nvGrpSpPr>
        <p:grpSpPr>
          <a:xfrm>
            <a:off x="647732" y="6524941"/>
            <a:ext cx="13621266" cy="6817646"/>
            <a:chOff x="683693" y="6194381"/>
            <a:chExt cx="13621266" cy="6817646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1D35B99-1494-4A5C-BF7F-4D143500CE2D}"/>
                </a:ext>
              </a:extLst>
            </p:cNvPr>
            <p:cNvSpPr/>
            <p:nvPr/>
          </p:nvSpPr>
          <p:spPr>
            <a:xfrm>
              <a:off x="716575" y="6297913"/>
              <a:ext cx="3717311" cy="668049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rgbClr val="0091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        </a:t>
              </a:r>
              <a:endParaRPr lang="en-US" altLang="ko-KR" sz="2000" b="1" dirty="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ED0D7DD7-4D42-4FE3-97C3-1490787CDD13}"/>
                </a:ext>
              </a:extLst>
            </p:cNvPr>
            <p:cNvSpPr/>
            <p:nvPr/>
          </p:nvSpPr>
          <p:spPr>
            <a:xfrm>
              <a:off x="683693" y="6962482"/>
              <a:ext cx="13621266" cy="6049545"/>
            </a:xfrm>
            <a:prstGeom prst="roundRect">
              <a:avLst>
                <a:gd name="adj" fmla="val 3756"/>
              </a:avLst>
            </a:prstGeom>
            <a:noFill/>
            <a:ln w="76200">
              <a:solidFill>
                <a:srgbClr val="0091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 descr="텍스트, 스크린샷, 도표, 라인이(가) 표시된 사진&#10;&#10;자동 생성된 설명">
              <a:extLst>
                <a:ext uri="{FF2B5EF4-FFF2-40B4-BE49-F238E27FC236}">
                  <a16:creationId xmlns:a16="http://schemas.microsoft.com/office/drawing/2014/main" id="{5CB4EC9C-619D-4B0A-9FC5-2DC087DD6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297" y="7723645"/>
              <a:ext cx="5162046" cy="441960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A892648-5EEF-46EF-B834-4E0FB0C2A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640887" y="7734757"/>
              <a:ext cx="2057400" cy="4229100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55A521F8-6438-4E3A-8B7C-A8FF5F748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161831" y="7734757"/>
              <a:ext cx="2057399" cy="4229098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9DB6FBF-1C3D-47EC-9A0D-324C78819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682773" y="7734756"/>
              <a:ext cx="2057399" cy="4229099"/>
            </a:xfrm>
            <a:prstGeom prst="rect">
              <a:avLst/>
            </a:prstGeom>
          </p:spPr>
        </p:pic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F027AEC2-BC7F-4539-B8F2-D3111FE2433E}"/>
                </a:ext>
              </a:extLst>
            </p:cNvPr>
            <p:cNvGrpSpPr/>
            <p:nvPr/>
          </p:nvGrpSpPr>
          <p:grpSpPr>
            <a:xfrm>
              <a:off x="709612" y="6279181"/>
              <a:ext cx="635949" cy="668049"/>
              <a:chOff x="654194" y="7180171"/>
              <a:chExt cx="1188268" cy="1188268"/>
            </a:xfrm>
          </p:grpSpPr>
          <p:grpSp>
            <p:nvGrpSpPr>
              <p:cNvPr id="51" name="그룹 1002">
                <a:extLst>
                  <a:ext uri="{FF2B5EF4-FFF2-40B4-BE49-F238E27FC236}">
                    <a16:creationId xmlns:a16="http://schemas.microsoft.com/office/drawing/2014/main" id="{7BED9EDF-F748-4776-8A4B-CCFD788BB471}"/>
                  </a:ext>
                </a:extLst>
              </p:cNvPr>
              <p:cNvGrpSpPr/>
              <p:nvPr/>
            </p:nvGrpSpPr>
            <p:grpSpPr>
              <a:xfrm>
                <a:off x="654194" y="7180171"/>
                <a:ext cx="1188268" cy="1188268"/>
                <a:chOff x="654194" y="7180171"/>
                <a:chExt cx="1188268" cy="1188268"/>
              </a:xfrm>
            </p:grpSpPr>
            <p:pic>
              <p:nvPicPr>
                <p:cNvPr id="56" name="Object 5">
                  <a:extLst>
                    <a:ext uri="{FF2B5EF4-FFF2-40B4-BE49-F238E27FC236}">
                      <a16:creationId xmlns:a16="http://schemas.microsoft.com/office/drawing/2014/main" id="{D2FFCFE5-FFC8-4E15-A186-2BA37E5A2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54194" y="7180171"/>
                  <a:ext cx="1188268" cy="1188268"/>
                </a:xfrm>
                <a:prstGeom prst="rect">
                  <a:avLst/>
                </a:prstGeom>
              </p:spPr>
            </p:pic>
          </p:grpSp>
          <p:grpSp>
            <p:nvGrpSpPr>
              <p:cNvPr id="54" name="그룹 1003">
                <a:extLst>
                  <a:ext uri="{FF2B5EF4-FFF2-40B4-BE49-F238E27FC236}">
                    <a16:creationId xmlns:a16="http://schemas.microsoft.com/office/drawing/2014/main" id="{DD9A40CF-29A6-467A-B438-334C1974B422}"/>
                  </a:ext>
                </a:extLst>
              </p:cNvPr>
              <p:cNvGrpSpPr/>
              <p:nvPr/>
            </p:nvGrpSpPr>
            <p:grpSpPr>
              <a:xfrm>
                <a:off x="795285" y="7400561"/>
                <a:ext cx="904959" cy="785037"/>
                <a:chOff x="795285" y="7400561"/>
                <a:chExt cx="904959" cy="785037"/>
              </a:xfrm>
            </p:grpSpPr>
            <p:pic>
              <p:nvPicPr>
                <p:cNvPr id="55" name="Object 8">
                  <a:extLst>
                    <a:ext uri="{FF2B5EF4-FFF2-40B4-BE49-F238E27FC236}">
                      <a16:creationId xmlns:a16="http://schemas.microsoft.com/office/drawing/2014/main" id="{A88BCBE7-AA54-4604-BEC0-495B8E7BE8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795285" y="7400561"/>
                  <a:ext cx="904959" cy="785037"/>
                </a:xfrm>
                <a:prstGeom prst="rect">
                  <a:avLst/>
                </a:prstGeom>
              </p:spPr>
            </p:pic>
          </p:grpSp>
        </p:grpSp>
        <p:pic>
          <p:nvPicPr>
            <p:cNvPr id="57" name="Object 60">
              <a:extLst>
                <a:ext uri="{FF2B5EF4-FFF2-40B4-BE49-F238E27FC236}">
                  <a16:creationId xmlns:a16="http://schemas.microsoft.com/office/drawing/2014/main" id="{B377898F-F46C-4998-AB11-D18F35EB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32049" y="6194381"/>
              <a:ext cx="2571627" cy="1034265"/>
            </a:xfrm>
            <a:prstGeom prst="rect">
              <a:avLst/>
            </a:prstGeom>
          </p:spPr>
        </p:pic>
        <p:pic>
          <p:nvPicPr>
            <p:cNvPr id="58" name="Object 64">
              <a:extLst>
                <a:ext uri="{FF2B5EF4-FFF2-40B4-BE49-F238E27FC236}">
                  <a16:creationId xmlns:a16="http://schemas.microsoft.com/office/drawing/2014/main" id="{686E6C0B-9D64-4CBD-8235-229CBB164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49352" y="12041124"/>
              <a:ext cx="1840469" cy="666659"/>
            </a:xfrm>
            <a:prstGeom prst="rect">
              <a:avLst/>
            </a:prstGeom>
          </p:spPr>
        </p:pic>
        <p:pic>
          <p:nvPicPr>
            <p:cNvPr id="59" name="Object 65">
              <a:extLst>
                <a:ext uri="{FF2B5EF4-FFF2-40B4-BE49-F238E27FC236}">
                  <a16:creationId xmlns:a16="http://schemas.microsoft.com/office/drawing/2014/main" id="{B7481FF7-3DF4-4FB5-9767-FDC9D5D37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82903" y="12036599"/>
              <a:ext cx="2118945" cy="666659"/>
            </a:xfrm>
            <a:prstGeom prst="rect">
              <a:avLst/>
            </a:prstGeom>
          </p:spPr>
        </p:pic>
        <p:pic>
          <p:nvPicPr>
            <p:cNvPr id="60" name="Object 66">
              <a:extLst>
                <a:ext uri="{FF2B5EF4-FFF2-40B4-BE49-F238E27FC236}">
                  <a16:creationId xmlns:a16="http://schemas.microsoft.com/office/drawing/2014/main" id="{55208A31-B763-42AB-9023-815BF55ED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704457" y="12041122"/>
              <a:ext cx="2014030" cy="666659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432C7EE-EF6B-414C-829A-F0F4664AFDD9}"/>
              </a:ext>
            </a:extLst>
          </p:cNvPr>
          <p:cNvGrpSpPr/>
          <p:nvPr/>
        </p:nvGrpSpPr>
        <p:grpSpPr>
          <a:xfrm>
            <a:off x="647732" y="13933290"/>
            <a:ext cx="13673648" cy="3336478"/>
            <a:chOff x="647732" y="13374428"/>
            <a:chExt cx="13673648" cy="333647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35A689B-3C04-4FD9-B24C-E23641FF0571}"/>
                </a:ext>
              </a:extLst>
            </p:cNvPr>
            <p:cNvGrpSpPr/>
            <p:nvPr/>
          </p:nvGrpSpPr>
          <p:grpSpPr>
            <a:xfrm>
              <a:off x="647732" y="13393822"/>
              <a:ext cx="13673648" cy="3317084"/>
              <a:chOff x="683693" y="13888364"/>
              <a:chExt cx="13673648" cy="3317084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19B454F-F849-48D0-8CD4-58299B1BF812}"/>
                  </a:ext>
                </a:extLst>
              </p:cNvPr>
              <p:cNvGrpSpPr/>
              <p:nvPr/>
            </p:nvGrpSpPr>
            <p:grpSpPr>
              <a:xfrm>
                <a:off x="683693" y="13888364"/>
                <a:ext cx="13673648" cy="3317084"/>
                <a:chOff x="647733" y="6100208"/>
                <a:chExt cx="13673648" cy="3317084"/>
              </a:xfrm>
            </p:grpSpPr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90352780-EC06-421C-B2DE-76D88CD92A8D}"/>
                    </a:ext>
                  </a:extLst>
                </p:cNvPr>
                <p:cNvSpPr/>
                <p:nvPr/>
              </p:nvSpPr>
              <p:spPr>
                <a:xfrm>
                  <a:off x="662657" y="6100208"/>
                  <a:ext cx="3136231" cy="668049"/>
                </a:xfrm>
                <a:prstGeom prst="roundRect">
                  <a:avLst/>
                </a:prstGeom>
                <a:solidFill>
                  <a:schemeClr val="bg1"/>
                </a:solidFill>
                <a:ln w="76200">
                  <a:solidFill>
                    <a:srgbClr val="0091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000" b="1" dirty="0">
                      <a:solidFill>
                        <a:schemeClr val="tx1"/>
                      </a:solidFill>
                      <a:latin typeface="맑은 고딕 Semilight" panose="020B0502040204020203" pitchFamily="50" charset="-127"/>
                      <a:ea typeface="맑은 고딕 Semilight" panose="020B0502040204020203" pitchFamily="50" charset="-127"/>
                      <a:cs typeface="맑은 고딕 Semilight" panose="020B0502040204020203" pitchFamily="50" charset="-127"/>
                    </a:rPr>
                    <a:t>         </a:t>
                  </a:r>
                  <a:endParaRPr lang="en-US" altLang="ko-KR" sz="2000" b="1" dirty="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endParaRP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B328AF46-83EF-4FB7-B75A-1D6EF3B40907}"/>
                    </a:ext>
                  </a:extLst>
                </p:cNvPr>
                <p:cNvSpPr/>
                <p:nvPr/>
              </p:nvSpPr>
              <p:spPr>
                <a:xfrm>
                  <a:off x="647733" y="6778423"/>
                  <a:ext cx="13673648" cy="2638869"/>
                </a:xfrm>
                <a:prstGeom prst="roundRect">
                  <a:avLst>
                    <a:gd name="adj" fmla="val 6560"/>
                  </a:avLst>
                </a:prstGeom>
                <a:noFill/>
                <a:ln w="76200">
                  <a:solidFill>
                    <a:srgbClr val="0091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028" name="Picture 4" descr="post-thumbnail">
                <a:extLst>
                  <a:ext uri="{FF2B5EF4-FFF2-40B4-BE49-F238E27FC236}">
                    <a16:creationId xmlns:a16="http://schemas.microsoft.com/office/drawing/2014/main" id="{209E987D-B73E-4388-90C8-9AF611B6CC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8947" y="14764110"/>
                <a:ext cx="3848100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72D78D-796B-41F4-807F-3B077D996D45}"/>
                  </a:ext>
                </a:extLst>
              </p:cNvPr>
              <p:cNvGrpSpPr/>
              <p:nvPr/>
            </p:nvGrpSpPr>
            <p:grpSpPr>
              <a:xfrm>
                <a:off x="7072018" y="14859381"/>
                <a:ext cx="3848100" cy="2077617"/>
                <a:chOff x="6956286" y="14859381"/>
                <a:chExt cx="3848100" cy="2077617"/>
              </a:xfrm>
            </p:grpSpPr>
            <p:pic>
              <p:nvPicPr>
                <p:cNvPr id="1030" name="Picture 6">
                  <a:extLst>
                    <a:ext uri="{FF2B5EF4-FFF2-40B4-BE49-F238E27FC236}">
                      <a16:creationId xmlns:a16="http://schemas.microsoft.com/office/drawing/2014/main" id="{A550478A-A418-4989-B34E-48E8AA2AD9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56286" y="14859381"/>
                  <a:ext cx="2969186" cy="8684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2" name="Picture 8">
                  <a:extLst>
                    <a:ext uri="{FF2B5EF4-FFF2-40B4-BE49-F238E27FC236}">
                      <a16:creationId xmlns:a16="http://schemas.microsoft.com/office/drawing/2014/main" id="{4A53A11D-68F7-4352-BF4E-62C3E455A2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956286" y="15854720"/>
                  <a:ext cx="3848100" cy="108227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6E44C33C-7F88-4439-83B7-F4E13BDD15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925" t="14936" r="23566" b="20635"/>
              <a:stretch/>
            </p:blipFill>
            <p:spPr bwMode="auto">
              <a:xfrm>
                <a:off x="11446836" y="14705487"/>
                <a:ext cx="1965769" cy="2323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Java (programming language) - Wikipedia">
                <a:extLst>
                  <a:ext uri="{FF2B5EF4-FFF2-40B4-BE49-F238E27FC236}">
                    <a16:creationId xmlns:a16="http://schemas.microsoft.com/office/drawing/2014/main" id="{C954D404-9642-4D83-9199-F4BC3A8757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3765" y="14846487"/>
                <a:ext cx="1191535" cy="2179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2091EB8-71EE-4EA4-8929-F3CD8452C939}"/>
                </a:ext>
              </a:extLst>
            </p:cNvPr>
            <p:cNvGrpSpPr/>
            <p:nvPr/>
          </p:nvGrpSpPr>
          <p:grpSpPr>
            <a:xfrm>
              <a:off x="657654" y="13393822"/>
              <a:ext cx="649807" cy="646449"/>
              <a:chOff x="654194" y="8819238"/>
              <a:chExt cx="1188268" cy="1188268"/>
            </a:xfrm>
          </p:grpSpPr>
          <p:grpSp>
            <p:nvGrpSpPr>
              <p:cNvPr id="62" name="그룹 1001">
                <a:extLst>
                  <a:ext uri="{FF2B5EF4-FFF2-40B4-BE49-F238E27FC236}">
                    <a16:creationId xmlns:a16="http://schemas.microsoft.com/office/drawing/2014/main" id="{852CBD1E-1404-4EC1-82D4-3A86B845F20C}"/>
                  </a:ext>
                </a:extLst>
              </p:cNvPr>
              <p:cNvGrpSpPr/>
              <p:nvPr/>
            </p:nvGrpSpPr>
            <p:grpSpPr>
              <a:xfrm>
                <a:off x="654194" y="8819238"/>
                <a:ext cx="1188268" cy="1188268"/>
                <a:chOff x="654194" y="8819238"/>
                <a:chExt cx="1188268" cy="1188268"/>
              </a:xfrm>
            </p:grpSpPr>
            <p:pic>
              <p:nvPicPr>
                <p:cNvPr id="65" name="Object 2">
                  <a:extLst>
                    <a:ext uri="{FF2B5EF4-FFF2-40B4-BE49-F238E27FC236}">
                      <a16:creationId xmlns:a16="http://schemas.microsoft.com/office/drawing/2014/main" id="{EDFE3D06-FA90-45D0-9389-0AF5C02BB3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54194" y="8819238"/>
                  <a:ext cx="1188268" cy="1188268"/>
                </a:xfrm>
                <a:prstGeom prst="rect">
                  <a:avLst/>
                </a:prstGeom>
              </p:spPr>
            </p:pic>
          </p:grpSp>
          <p:grpSp>
            <p:nvGrpSpPr>
              <p:cNvPr id="63" name="그룹 1016">
                <a:extLst>
                  <a:ext uri="{FF2B5EF4-FFF2-40B4-BE49-F238E27FC236}">
                    <a16:creationId xmlns:a16="http://schemas.microsoft.com/office/drawing/2014/main" id="{BF67EF68-B6C5-46AC-8F0D-32252DE094C1}"/>
                  </a:ext>
                </a:extLst>
              </p:cNvPr>
              <p:cNvGrpSpPr/>
              <p:nvPr/>
            </p:nvGrpSpPr>
            <p:grpSpPr>
              <a:xfrm>
                <a:off x="705948" y="8889270"/>
                <a:ext cx="1074230" cy="1074229"/>
                <a:chOff x="705948" y="8889270"/>
                <a:chExt cx="1074230" cy="1074229"/>
              </a:xfrm>
            </p:grpSpPr>
            <p:pic>
              <p:nvPicPr>
                <p:cNvPr id="64" name="Object 54">
                  <a:extLst>
                    <a:ext uri="{FF2B5EF4-FFF2-40B4-BE49-F238E27FC236}">
                      <a16:creationId xmlns:a16="http://schemas.microsoft.com/office/drawing/2014/main" id="{4850765F-21A4-47D8-8DB3-A66EB3086A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705948" y="8889270"/>
                  <a:ext cx="1074230" cy="1074229"/>
                </a:xfrm>
                <a:prstGeom prst="rect">
                  <a:avLst/>
                </a:prstGeom>
              </p:spPr>
            </p:pic>
          </p:grpSp>
        </p:grpSp>
        <p:pic>
          <p:nvPicPr>
            <p:cNvPr id="66" name="Object 61">
              <a:extLst>
                <a:ext uri="{FF2B5EF4-FFF2-40B4-BE49-F238E27FC236}">
                  <a16:creationId xmlns:a16="http://schemas.microsoft.com/office/drawing/2014/main" id="{613F883E-920B-45B8-AEE1-276114869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32049" y="13374428"/>
              <a:ext cx="1947798" cy="98474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A228E60-45C6-4302-B377-73A442053B38}"/>
              </a:ext>
            </a:extLst>
          </p:cNvPr>
          <p:cNvGrpSpPr/>
          <p:nvPr/>
        </p:nvGrpSpPr>
        <p:grpSpPr>
          <a:xfrm>
            <a:off x="647732" y="17860471"/>
            <a:ext cx="13780387" cy="2432541"/>
            <a:chOff x="647732" y="17860471"/>
            <a:chExt cx="13780387" cy="2432541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731743E-2BC7-43DE-8A21-F309CA52BD84}"/>
                </a:ext>
              </a:extLst>
            </p:cNvPr>
            <p:cNvSpPr/>
            <p:nvPr/>
          </p:nvSpPr>
          <p:spPr>
            <a:xfrm>
              <a:off x="655175" y="18556878"/>
              <a:ext cx="13772944" cy="1736134"/>
            </a:xfrm>
            <a:prstGeom prst="roundRect">
              <a:avLst/>
            </a:prstGeom>
            <a:noFill/>
            <a:ln w="76200">
              <a:solidFill>
                <a:srgbClr val="0091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6B0A916-EC6B-4B98-8355-B4957CF31918}"/>
                </a:ext>
              </a:extLst>
            </p:cNvPr>
            <p:cNvGrpSpPr/>
            <p:nvPr/>
          </p:nvGrpSpPr>
          <p:grpSpPr>
            <a:xfrm>
              <a:off x="647732" y="17860471"/>
              <a:ext cx="3176555" cy="984741"/>
              <a:chOff x="647732" y="17030299"/>
              <a:chExt cx="3176555" cy="984741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4D3D848-5356-4375-B02A-34326C13AA38}"/>
                  </a:ext>
                </a:extLst>
              </p:cNvPr>
              <p:cNvGrpSpPr/>
              <p:nvPr/>
            </p:nvGrpSpPr>
            <p:grpSpPr>
              <a:xfrm>
                <a:off x="647732" y="17030299"/>
                <a:ext cx="3176555" cy="690961"/>
                <a:chOff x="647732" y="17030299"/>
                <a:chExt cx="3176555" cy="690961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B2C6E6EE-13FC-4AAC-BA4C-1E2F58A0BAE7}"/>
                    </a:ext>
                  </a:extLst>
                </p:cNvPr>
                <p:cNvSpPr/>
                <p:nvPr/>
              </p:nvSpPr>
              <p:spPr>
                <a:xfrm>
                  <a:off x="671129" y="17053211"/>
                  <a:ext cx="3153158" cy="668049"/>
                </a:xfrm>
                <a:prstGeom prst="roundRect">
                  <a:avLst/>
                </a:prstGeom>
                <a:solidFill>
                  <a:schemeClr val="bg1"/>
                </a:solidFill>
                <a:ln w="76200">
                  <a:solidFill>
                    <a:srgbClr val="00913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000" b="1" dirty="0">
                      <a:solidFill>
                        <a:schemeClr val="tx1"/>
                      </a:solidFill>
                      <a:latin typeface="맑은 고딕 Semilight" panose="020B0502040204020203" pitchFamily="50" charset="-127"/>
                      <a:ea typeface="맑은 고딕 Semilight" panose="020B0502040204020203" pitchFamily="50" charset="-127"/>
                      <a:cs typeface="맑은 고딕 Semilight" panose="020B0502040204020203" pitchFamily="50" charset="-127"/>
                    </a:rPr>
                    <a:t>        </a:t>
                  </a:r>
                  <a:endParaRPr lang="en-US" altLang="ko-KR" sz="2000" b="1" dirty="0">
                    <a:solidFill>
                      <a:schemeClr val="tx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endParaRPr>
                </a:p>
              </p:txBody>
            </p: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F3B9C5B2-D1DD-474B-90A3-D261AB47A04D}"/>
                    </a:ext>
                  </a:extLst>
                </p:cNvPr>
                <p:cNvGrpSpPr/>
                <p:nvPr/>
              </p:nvGrpSpPr>
              <p:grpSpPr>
                <a:xfrm>
                  <a:off x="647732" y="17030299"/>
                  <a:ext cx="697829" cy="690961"/>
                  <a:chOff x="4401112" y="16721072"/>
                  <a:chExt cx="916692" cy="916692"/>
                </a:xfrm>
              </p:grpSpPr>
              <p:grpSp>
                <p:nvGrpSpPr>
                  <p:cNvPr id="69" name="그룹 1001">
                    <a:extLst>
                      <a:ext uri="{FF2B5EF4-FFF2-40B4-BE49-F238E27FC236}">
                        <a16:creationId xmlns:a16="http://schemas.microsoft.com/office/drawing/2014/main" id="{1178E55F-B4A9-4103-ABD6-6F389326D6D1}"/>
                      </a:ext>
                    </a:extLst>
                  </p:cNvPr>
                  <p:cNvGrpSpPr/>
                  <p:nvPr/>
                </p:nvGrpSpPr>
                <p:grpSpPr>
                  <a:xfrm>
                    <a:off x="4401112" y="16721072"/>
                    <a:ext cx="916692" cy="916692"/>
                    <a:chOff x="0" y="0"/>
                    <a:chExt cx="916692" cy="916692"/>
                  </a:xfrm>
                </p:grpSpPr>
                <p:pic>
                  <p:nvPicPr>
                    <p:cNvPr id="70" name="Object 2">
                      <a:extLst>
                        <a:ext uri="{FF2B5EF4-FFF2-40B4-BE49-F238E27FC236}">
                          <a16:creationId xmlns:a16="http://schemas.microsoft.com/office/drawing/2014/main" id="{07AD214A-1B98-4A8F-87FD-94792544C4F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6" cstate="print"/>
                    <a:stretch>
                      <a:fillRect/>
                    </a:stretch>
                  </p:blipFill>
                  <p:spPr>
                    <a:xfrm>
                      <a:off x="0" y="0"/>
                      <a:ext cx="916692" cy="91669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71" name="그룹 1002">
                    <a:extLst>
                      <a:ext uri="{FF2B5EF4-FFF2-40B4-BE49-F238E27FC236}">
                        <a16:creationId xmlns:a16="http://schemas.microsoft.com/office/drawing/2014/main" id="{64C45001-A224-4CFC-8598-74466C135D26}"/>
                      </a:ext>
                    </a:extLst>
                  </p:cNvPr>
                  <p:cNvGrpSpPr/>
                  <p:nvPr/>
                </p:nvGrpSpPr>
                <p:grpSpPr>
                  <a:xfrm>
                    <a:off x="4484922" y="16851890"/>
                    <a:ext cx="782437" cy="655057"/>
                    <a:chOff x="83810" y="130818"/>
                    <a:chExt cx="782437" cy="655057"/>
                  </a:xfrm>
                </p:grpSpPr>
                <p:pic>
                  <p:nvPicPr>
                    <p:cNvPr id="72" name="Object 5">
                      <a:extLst>
                        <a:ext uri="{FF2B5EF4-FFF2-40B4-BE49-F238E27FC236}">
                          <a16:creationId xmlns:a16="http://schemas.microsoft.com/office/drawing/2014/main" id="{EA0EC979-42F8-476B-B5D8-DB8CA22488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7" cstate="print"/>
                    <a:stretch>
                      <a:fillRect/>
                    </a:stretch>
                  </p:blipFill>
                  <p:spPr>
                    <a:xfrm>
                      <a:off x="83810" y="130818"/>
                      <a:ext cx="782437" cy="655057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pic>
            <p:nvPicPr>
              <p:cNvPr id="73" name="Object 62">
                <a:extLst>
                  <a:ext uri="{FF2B5EF4-FFF2-40B4-BE49-F238E27FC236}">
                    <a16:creationId xmlns:a16="http://schemas.microsoft.com/office/drawing/2014/main" id="{0C8530AF-C8AE-48EA-BE3D-680564FBA6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632049" y="17030299"/>
                <a:ext cx="1905750" cy="984741"/>
              </a:xfrm>
              <a:prstGeom prst="rect">
                <a:avLst/>
              </a:prstGeom>
            </p:spPr>
          </p:pic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48A737F-07FE-4E58-858D-5B6D0DFB0459}"/>
                </a:ext>
              </a:extLst>
            </p:cNvPr>
            <p:cNvGrpSpPr/>
            <p:nvPr/>
          </p:nvGrpSpPr>
          <p:grpSpPr>
            <a:xfrm>
              <a:off x="915416" y="18859966"/>
              <a:ext cx="272231" cy="1011756"/>
              <a:chOff x="915416" y="18497519"/>
              <a:chExt cx="272231" cy="1011756"/>
            </a:xfrm>
          </p:grpSpPr>
          <p:pic>
            <p:nvPicPr>
              <p:cNvPr id="75" name="Object 51">
                <a:extLst>
                  <a:ext uri="{FF2B5EF4-FFF2-40B4-BE49-F238E27FC236}">
                    <a16:creationId xmlns:a16="http://schemas.microsoft.com/office/drawing/2014/main" id="{6A1BE4D1-25BD-431F-B26C-FE041AC997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19066" y="18497519"/>
                <a:ext cx="268581" cy="268404"/>
              </a:xfrm>
              <a:prstGeom prst="rect">
                <a:avLst/>
              </a:prstGeom>
            </p:spPr>
          </p:pic>
          <p:pic>
            <p:nvPicPr>
              <p:cNvPr id="76" name="Object 51">
                <a:extLst>
                  <a:ext uri="{FF2B5EF4-FFF2-40B4-BE49-F238E27FC236}">
                    <a16:creationId xmlns:a16="http://schemas.microsoft.com/office/drawing/2014/main" id="{02D20FE6-4A9E-4D44-B290-3D28269796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19066" y="18869195"/>
                <a:ext cx="268581" cy="268404"/>
              </a:xfrm>
              <a:prstGeom prst="rect">
                <a:avLst/>
              </a:prstGeom>
            </p:spPr>
          </p:pic>
          <p:pic>
            <p:nvPicPr>
              <p:cNvPr id="77" name="Object 51">
                <a:extLst>
                  <a:ext uri="{FF2B5EF4-FFF2-40B4-BE49-F238E27FC236}">
                    <a16:creationId xmlns:a16="http://schemas.microsoft.com/office/drawing/2014/main" id="{EAC967A6-BBFF-4F37-B7B5-B1E729249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15416" y="19240871"/>
                <a:ext cx="268581" cy="268404"/>
              </a:xfrm>
              <a:prstGeom prst="rect">
                <a:avLst/>
              </a:prstGeom>
            </p:spPr>
          </p:pic>
        </p:grpSp>
      </p:grpSp>
      <p:pic>
        <p:nvPicPr>
          <p:cNvPr id="74" name="Object 66">
            <a:extLst>
              <a:ext uri="{FF2B5EF4-FFF2-40B4-BE49-F238E27FC236}">
                <a16:creationId xmlns:a16="http://schemas.microsoft.com/office/drawing/2014/main" id="{A1E2664D-775A-4D43-9CFB-6D4F82068CEA}"/>
              </a:ext>
            </a:extLst>
          </p:cNvPr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39504" y="18697812"/>
            <a:ext cx="9125143" cy="159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4</Words>
  <Application>Microsoft Office PowerPoint</Application>
  <PresentationFormat>사용자 지정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 Semilight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현종 안</cp:lastModifiedBy>
  <cp:revision>8</cp:revision>
  <dcterms:created xsi:type="dcterms:W3CDTF">2023-10-15T00:54:30Z</dcterms:created>
  <dcterms:modified xsi:type="dcterms:W3CDTF">2023-10-16T12:10:33Z</dcterms:modified>
</cp:coreProperties>
</file>