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B139A-5FE2-529C-3D90-8A8408D7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5C54-9329-BEF3-5652-E9E5FFD3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0F0DD-DC5B-7C61-450F-D1CC885B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83EFD-45A2-EB2B-C6B8-4A662E90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1932E-F130-56B8-1C36-EC7B5A0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04C9D-7F94-92D1-1797-70D8E85A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48BE58-781C-93BB-6A19-487F27E1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BE3A0-6851-4776-4D5F-A54689B0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CCEAD-A239-73DD-8984-C44F26B7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A6CA1-678F-ED40-9119-0ECA226B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0F192-3470-B08D-57DA-5F9908EA6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48748-3B5E-B465-2111-628C24B8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64D77-6D2B-2E96-D082-62BBBB7A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A57BD-0E6A-6232-5CC7-DE8E59A8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EBF50-27C7-D309-7164-DB86CD1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95FA-F12E-79A6-2B6A-3B778B5B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86F05-E24C-7D1D-106B-6F3C3056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8595-0528-D539-2CFE-0A03F17D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ADAD3-EB32-B157-D920-EAA78923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C0232-8985-A426-6244-4840E2E9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4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4ED90-6803-C111-B442-25E92187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C7F11-E53A-1869-FDEC-EA05C7F9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18531-C4EC-7A12-AD78-B68459F1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1205D-7646-0C15-EE84-19AA6EA3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25963-A701-3B47-AAC5-B2A5B628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2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84F83-7821-4C62-BC34-98D6002C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4A59D-68FB-7F3D-F381-B827D717D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CB5A1-948A-CC44-DE18-CEB597A95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1E339-0B69-9DA5-69CE-2E380862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8342D-EEE9-E40D-8D35-D2F89511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E1C9A-D9E8-B949-7A15-5DBA950A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0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E05EB-EA02-F2AC-91C2-7D037F65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2E76B-E9F1-EBE7-F6A5-E1B903F1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7B599-6604-C74E-F54F-05E0FCDD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B00B96-23F5-A2DC-46EE-BDC804D1C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9B91CE-FDCE-96C4-F289-16D5277AD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4F2A9A-2C5C-7326-4598-70D33853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CA3C9E-803C-553F-6FEC-4B37B477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59425-A0BF-BD86-92E3-9CBB325E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8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67E7-F23B-F642-6C19-F1C5A22C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02035-4CB9-0D84-F137-A577AC69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ED2233-0EDE-F6D4-3236-A85114A3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3E8130-DC46-8EBF-FBE7-0B758A96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6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582173-8A1E-9238-F6E3-25021954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3DB8D6-0E47-04CB-ED3B-DA04B292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E20293-F8FF-4D70-491F-04380F0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1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9A4DB-EA65-0DD9-32E7-E977A110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77A2B-71BE-A0FC-9815-E72E98B0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A4591-13D6-DDF1-F111-70E7EF57F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6F78B7-D131-CC88-8503-F21D3271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04AD5-FDA6-30B4-1F8A-2435D3DA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A6FA4-9710-34AD-F58C-A6C27EEE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8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B67F3-CC18-2DB3-0582-56C1623A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D074A9-94DE-5158-8B53-B9CCC27B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6A3A7-4026-2249-89CC-DCDB0CB89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C8DC0-2F89-6A35-48DB-8B65F060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B3C77-B864-50C1-82EF-9457D7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A7C8F-F7F6-48E4-C2FF-DB84C1BF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F44539-313F-F39A-F3ED-DE25670D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6F378-2A8A-0446-3DC1-E652BF8F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294D1-65A1-9952-F5FD-5D9228BF0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49EB9-4683-46E5-B659-E91C792B743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0B341-B806-03CD-C2FF-FC7B7025F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9B1CB-054B-515E-FE42-547D8FE73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BE5A-5F77-4772-848C-F4EAD49E8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2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6E1EDE-BCE3-91DE-83B9-9E0025380594}"/>
              </a:ext>
            </a:extLst>
          </p:cNvPr>
          <p:cNvSpPr/>
          <p:nvPr/>
        </p:nvSpPr>
        <p:spPr>
          <a:xfrm>
            <a:off x="1040234" y="436227"/>
            <a:ext cx="324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B994A-549A-CC10-E5E5-A5A54839ACB8}"/>
              </a:ext>
            </a:extLst>
          </p:cNvPr>
          <p:cNvSpPr txBox="1"/>
          <p:nvPr/>
        </p:nvSpPr>
        <p:spPr>
          <a:xfrm>
            <a:off x="1947169" y="677594"/>
            <a:ext cx="1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선택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4A369A5-2662-2EEA-6B59-7DB6FBE2ABEC}"/>
              </a:ext>
            </a:extLst>
          </p:cNvPr>
          <p:cNvSpPr/>
          <p:nvPr/>
        </p:nvSpPr>
        <p:spPr>
          <a:xfrm>
            <a:off x="1828800" y="1434517"/>
            <a:ext cx="1544498" cy="2801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83851E9-096E-F9A1-DEB6-05EA82EFF920}"/>
              </a:ext>
            </a:extLst>
          </p:cNvPr>
          <p:cNvCxnSpPr/>
          <p:nvPr/>
        </p:nvCxnSpPr>
        <p:spPr>
          <a:xfrm>
            <a:off x="1828800" y="1912690"/>
            <a:ext cx="154449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E94635-87E3-8971-7E5D-75E8B7AE0719}"/>
              </a:ext>
            </a:extLst>
          </p:cNvPr>
          <p:cNvCxnSpPr/>
          <p:nvPr/>
        </p:nvCxnSpPr>
        <p:spPr>
          <a:xfrm>
            <a:off x="1828800" y="2300261"/>
            <a:ext cx="154449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C546F3-10BD-EC27-53FF-7A956BD95FE5}"/>
              </a:ext>
            </a:extLst>
          </p:cNvPr>
          <p:cNvCxnSpPr/>
          <p:nvPr/>
        </p:nvCxnSpPr>
        <p:spPr>
          <a:xfrm>
            <a:off x="1828800" y="2687832"/>
            <a:ext cx="154449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D5714C-1125-D018-8231-774460F1865D}"/>
              </a:ext>
            </a:extLst>
          </p:cNvPr>
          <p:cNvCxnSpPr/>
          <p:nvPr/>
        </p:nvCxnSpPr>
        <p:spPr>
          <a:xfrm>
            <a:off x="1828800" y="3075403"/>
            <a:ext cx="154449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7E6A40-8323-4ADE-B54A-765A5C410A0D}"/>
              </a:ext>
            </a:extLst>
          </p:cNvPr>
          <p:cNvCxnSpPr/>
          <p:nvPr/>
        </p:nvCxnSpPr>
        <p:spPr>
          <a:xfrm>
            <a:off x="1828800" y="3462974"/>
            <a:ext cx="154449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064CF6-C651-CB52-BB5A-FABD65A37809}"/>
              </a:ext>
            </a:extLst>
          </p:cNvPr>
          <p:cNvSpPr txBox="1"/>
          <p:nvPr/>
        </p:nvSpPr>
        <p:spPr>
          <a:xfrm>
            <a:off x="1947169" y="1585519"/>
            <a:ext cx="65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안현종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F89AF-F317-5B96-08C7-8A2203372D35}"/>
              </a:ext>
            </a:extLst>
          </p:cNvPr>
          <p:cNvSpPr txBox="1"/>
          <p:nvPr/>
        </p:nvSpPr>
        <p:spPr>
          <a:xfrm>
            <a:off x="1947169" y="1982742"/>
            <a:ext cx="65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백인혁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51D8E9-5DBA-B603-CCFB-A57FA5BB5F0D}"/>
              </a:ext>
            </a:extLst>
          </p:cNvPr>
          <p:cNvSpPr txBox="1"/>
          <p:nvPr/>
        </p:nvSpPr>
        <p:spPr>
          <a:xfrm>
            <a:off x="1947169" y="2392320"/>
            <a:ext cx="65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송승우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4B615-BFBD-C638-78AC-54B54AC1E973}"/>
              </a:ext>
            </a:extLst>
          </p:cNvPr>
          <p:cNvSpPr txBox="1"/>
          <p:nvPr/>
        </p:nvSpPr>
        <p:spPr>
          <a:xfrm>
            <a:off x="1947169" y="2769474"/>
            <a:ext cx="65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신윤호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7EB282-BE07-9EF5-C4BA-B43090DE6E4D}"/>
              </a:ext>
            </a:extLst>
          </p:cNvPr>
          <p:cNvSpPr txBox="1"/>
          <p:nvPr/>
        </p:nvSpPr>
        <p:spPr>
          <a:xfrm>
            <a:off x="1947169" y="3145239"/>
            <a:ext cx="65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황경순</a:t>
            </a:r>
            <a:endParaRPr lang="ko-KR" altLang="en-US" sz="1000" dirty="0"/>
          </a:p>
        </p:txBody>
      </p: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8ABE5918-1E61-68EB-E47D-425C2366724C}"/>
              </a:ext>
            </a:extLst>
          </p:cNvPr>
          <p:cNvSpPr/>
          <p:nvPr/>
        </p:nvSpPr>
        <p:spPr>
          <a:xfrm>
            <a:off x="1384183" y="4748169"/>
            <a:ext cx="1048624" cy="411060"/>
          </a:xfrm>
          <a:prstGeom prst="bevel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1" name="사각형: 빗면 20">
            <a:extLst>
              <a:ext uri="{FF2B5EF4-FFF2-40B4-BE49-F238E27FC236}">
                <a16:creationId xmlns:a16="http://schemas.microsoft.com/office/drawing/2014/main" id="{3C3F5EA1-DB3A-BF0A-F8B4-265237047E94}"/>
              </a:ext>
            </a:extLst>
          </p:cNvPr>
          <p:cNvSpPr/>
          <p:nvPr/>
        </p:nvSpPr>
        <p:spPr>
          <a:xfrm>
            <a:off x="2832208" y="4748169"/>
            <a:ext cx="1048624" cy="411060"/>
          </a:xfrm>
          <a:prstGeom prst="bevel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4704F1-7FE5-EC8C-A36E-640BB48EAD4A}"/>
              </a:ext>
            </a:extLst>
          </p:cNvPr>
          <p:cNvSpPr/>
          <p:nvPr/>
        </p:nvSpPr>
        <p:spPr>
          <a:xfrm>
            <a:off x="7123200" y="436227"/>
            <a:ext cx="324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AD1533-CE68-3912-C72C-6E553577B9FB}"/>
              </a:ext>
            </a:extLst>
          </p:cNvPr>
          <p:cNvSpPr txBox="1"/>
          <p:nvPr/>
        </p:nvSpPr>
        <p:spPr>
          <a:xfrm>
            <a:off x="8030135" y="688172"/>
            <a:ext cx="142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일일 복약 횟수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60943D-43B8-5745-88E4-CF1588310D7D}"/>
              </a:ext>
            </a:extLst>
          </p:cNvPr>
          <p:cNvCxnSpPr>
            <a:cxnSpLocks/>
          </p:cNvCxnSpPr>
          <p:nvPr/>
        </p:nvCxnSpPr>
        <p:spPr>
          <a:xfrm>
            <a:off x="8204433" y="1812237"/>
            <a:ext cx="684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48DFA63-4E86-8174-239B-348F4B4196D0}"/>
              </a:ext>
            </a:extLst>
          </p:cNvPr>
          <p:cNvSpPr txBox="1"/>
          <p:nvPr/>
        </p:nvSpPr>
        <p:spPr>
          <a:xfrm>
            <a:off x="8889071" y="1554741"/>
            <a:ext cx="29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DDF39A-210A-B218-AC86-CB85AB0B1127}"/>
              </a:ext>
            </a:extLst>
          </p:cNvPr>
          <p:cNvSpPr txBox="1"/>
          <p:nvPr/>
        </p:nvSpPr>
        <p:spPr>
          <a:xfrm>
            <a:off x="8244989" y="2456976"/>
            <a:ext cx="99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복약 간격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374B12D-F526-7A61-291C-950A44D5D67B}"/>
              </a:ext>
            </a:extLst>
          </p:cNvPr>
          <p:cNvCxnSpPr>
            <a:cxnSpLocks/>
          </p:cNvCxnSpPr>
          <p:nvPr/>
        </p:nvCxnSpPr>
        <p:spPr>
          <a:xfrm>
            <a:off x="7851401" y="3573925"/>
            <a:ext cx="3574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EDF8DF-9468-0117-D86D-BD87F3572476}"/>
              </a:ext>
            </a:extLst>
          </p:cNvPr>
          <p:cNvSpPr txBox="1"/>
          <p:nvPr/>
        </p:nvSpPr>
        <p:spPr>
          <a:xfrm>
            <a:off x="8204433" y="3386118"/>
            <a:ext cx="550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D5FF23-31BD-A663-1B1E-E4804EA5E431}"/>
              </a:ext>
            </a:extLst>
          </p:cNvPr>
          <p:cNvCxnSpPr>
            <a:cxnSpLocks/>
          </p:cNvCxnSpPr>
          <p:nvPr/>
        </p:nvCxnSpPr>
        <p:spPr>
          <a:xfrm>
            <a:off x="8936840" y="3599092"/>
            <a:ext cx="3574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C50B159-E3A8-8E90-6BB9-8F779273F88E}"/>
              </a:ext>
            </a:extLst>
          </p:cNvPr>
          <p:cNvSpPr txBox="1"/>
          <p:nvPr/>
        </p:nvSpPr>
        <p:spPr>
          <a:xfrm>
            <a:off x="9294307" y="3386118"/>
            <a:ext cx="550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</a:t>
            </a:r>
          </a:p>
        </p:txBody>
      </p:sp>
      <p:sp>
        <p:nvSpPr>
          <p:cNvPr id="35" name="사각형: 빗면 34">
            <a:extLst>
              <a:ext uri="{FF2B5EF4-FFF2-40B4-BE49-F238E27FC236}">
                <a16:creationId xmlns:a16="http://schemas.microsoft.com/office/drawing/2014/main" id="{3A703651-A11E-D632-5C07-D84212368D09}"/>
              </a:ext>
            </a:extLst>
          </p:cNvPr>
          <p:cNvSpPr/>
          <p:nvPr/>
        </p:nvSpPr>
        <p:spPr>
          <a:xfrm>
            <a:off x="8192784" y="4390214"/>
            <a:ext cx="1048624" cy="411060"/>
          </a:xfrm>
          <a:prstGeom prst="bevel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다음 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9C6BA5-03EC-86CD-28B9-1B452DA90511}"/>
              </a:ext>
            </a:extLst>
          </p:cNvPr>
          <p:cNvSpPr txBox="1"/>
          <p:nvPr/>
        </p:nvSpPr>
        <p:spPr>
          <a:xfrm>
            <a:off x="4513299" y="1034252"/>
            <a:ext cx="230695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TimePicker</a:t>
            </a:r>
            <a:r>
              <a:rPr lang="ko-KR" altLang="en-US" sz="1400" dirty="0"/>
              <a:t>는 오전</a:t>
            </a:r>
            <a:r>
              <a:rPr lang="en-US" altLang="ko-KR" sz="1400" dirty="0"/>
              <a:t>/</a:t>
            </a:r>
            <a:r>
              <a:rPr lang="ko-KR" altLang="en-US" sz="1400" dirty="0"/>
              <a:t>오후를 포함한 시간을 </a:t>
            </a:r>
            <a:r>
              <a:rPr lang="ko-KR" altLang="en-US" sz="1400" dirty="0" err="1"/>
              <a:t>입력받기</a:t>
            </a:r>
            <a:r>
              <a:rPr lang="ko-KR" altLang="en-US" sz="1400" dirty="0"/>
              <a:t> 때문에 여기서는 부적합해 보임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 시간</a:t>
            </a:r>
            <a:r>
              <a:rPr lang="en-US" altLang="ko-KR" sz="1400" dirty="0"/>
              <a:t>, </a:t>
            </a:r>
            <a:r>
              <a:rPr lang="ko-KR" altLang="en-US" sz="1400" dirty="0"/>
              <a:t>분을 각각 </a:t>
            </a:r>
            <a:r>
              <a:rPr lang="ko-KR" altLang="en-US" sz="1400" dirty="0" err="1"/>
              <a:t>입력받는</a:t>
            </a:r>
            <a:r>
              <a:rPr lang="ko-KR" altLang="en-US" sz="1400" dirty="0"/>
              <a:t> 게 더 나을 것으로 판단함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FE9C0E-53CD-0E92-0179-187097BA0F9C}"/>
              </a:ext>
            </a:extLst>
          </p:cNvPr>
          <p:cNvCxnSpPr>
            <a:stCxn id="36" idx="3"/>
            <a:endCxn id="22" idx="1"/>
          </p:cNvCxnSpPr>
          <p:nvPr/>
        </p:nvCxnSpPr>
        <p:spPr>
          <a:xfrm>
            <a:off x="6820250" y="1942193"/>
            <a:ext cx="302950" cy="1374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1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현종</dc:creator>
  <cp:lastModifiedBy>안 현종</cp:lastModifiedBy>
  <cp:revision>1</cp:revision>
  <dcterms:created xsi:type="dcterms:W3CDTF">2022-05-05T11:59:08Z</dcterms:created>
  <dcterms:modified xsi:type="dcterms:W3CDTF">2022-05-05T11:59:27Z</dcterms:modified>
</cp:coreProperties>
</file>