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>
        <p:scale>
          <a:sx n="86" d="100"/>
          <a:sy n="86" d="100"/>
        </p:scale>
        <p:origin x="2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61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8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3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3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5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8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47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5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41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59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528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8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01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8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5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1B73-8FB4-294E-8068-D24B91238AAC}" type="datetimeFigureOut">
              <a:rPr kumimoji="1" lang="ko-KR" altLang="en-US" smtClean="0"/>
              <a:t>2024. 1. 7.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1E55-038F-534F-85CD-FD6C914AE2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4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2B7C9-D797-1D39-C43C-421819E85845}"/>
              </a:ext>
            </a:extLst>
          </p:cNvPr>
          <p:cNvGrpSpPr/>
          <p:nvPr/>
        </p:nvGrpSpPr>
        <p:grpSpPr>
          <a:xfrm>
            <a:off x="1288782" y="2407962"/>
            <a:ext cx="2565936" cy="321735"/>
            <a:chOff x="994834" y="626533"/>
            <a:chExt cx="3145366" cy="321735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8D32483-C770-F0BD-7C88-E6E0EC62A852}"/>
                </a:ext>
              </a:extLst>
            </p:cNvPr>
            <p:cNvSpPr/>
            <p:nvPr/>
          </p:nvSpPr>
          <p:spPr>
            <a:xfrm>
              <a:off x="1151467" y="626533"/>
              <a:ext cx="2827866" cy="321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bg1">
                      <a:lumMod val="85000"/>
                    </a:schemeClr>
                  </a:solidFill>
                </a:rPr>
                <a:t>태그검색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86B5840-EEA8-8A8E-3472-8B85C9337E76}"/>
                </a:ext>
              </a:extLst>
            </p:cNvPr>
            <p:cNvSpPr/>
            <p:nvPr/>
          </p:nvSpPr>
          <p:spPr>
            <a:xfrm>
              <a:off x="994834" y="626534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25EE14-4ACD-C685-B531-839D253A8A24}"/>
                </a:ext>
              </a:extLst>
            </p:cNvPr>
            <p:cNvSpPr/>
            <p:nvPr/>
          </p:nvSpPr>
          <p:spPr>
            <a:xfrm>
              <a:off x="3818466" y="626533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6DE5E1-2DFD-A9A0-F1D8-201A2A7F8661}"/>
              </a:ext>
            </a:extLst>
          </p:cNvPr>
          <p:cNvGrpSpPr/>
          <p:nvPr/>
        </p:nvGrpSpPr>
        <p:grpSpPr>
          <a:xfrm>
            <a:off x="1216421" y="3711388"/>
            <a:ext cx="2707204" cy="1201271"/>
            <a:chOff x="1416561" y="4410635"/>
            <a:chExt cx="2707204" cy="12012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46273E-2251-C6C3-5C97-99070D2511C6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F2D282-5F9C-8A98-5D3C-4E4856876D94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21445-A452-87E3-2C82-A7B6C067BD10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DEB531-0281-8F46-690F-16B080E8E1FF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36CEAD-E43D-8B36-6D3D-A33148808F14}"/>
              </a:ext>
            </a:extLst>
          </p:cNvPr>
          <p:cNvGrpSpPr/>
          <p:nvPr/>
        </p:nvGrpSpPr>
        <p:grpSpPr>
          <a:xfrm>
            <a:off x="1216421" y="5365376"/>
            <a:ext cx="2707204" cy="1201271"/>
            <a:chOff x="1416561" y="4410635"/>
            <a:chExt cx="2707204" cy="12012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3E710C-2FF3-5F39-3FD4-8DD488D0EEA7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ED8C1-CE76-0C05-D84F-068EC38A1520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E1166A-367A-7AB5-F941-3AEAA30CE3BD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B54D01-D4E6-CD60-5AA5-49302A66A4A3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FA2DD3-6730-2646-CE04-064A9EEDB924}"/>
              </a:ext>
            </a:extLst>
          </p:cNvPr>
          <p:cNvGrpSpPr/>
          <p:nvPr/>
        </p:nvGrpSpPr>
        <p:grpSpPr>
          <a:xfrm>
            <a:off x="2107177" y="7097344"/>
            <a:ext cx="925692" cy="334979"/>
            <a:chOff x="2278739" y="7849393"/>
            <a:chExt cx="925692" cy="33497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54D5CF-9994-BF4C-8914-940CCA09EE5E}"/>
                </a:ext>
              </a:extLst>
            </p:cNvPr>
            <p:cNvGrpSpPr/>
            <p:nvPr/>
          </p:nvGrpSpPr>
          <p:grpSpPr>
            <a:xfrm>
              <a:off x="2278739" y="7849393"/>
              <a:ext cx="925692" cy="321735"/>
              <a:chOff x="994834" y="626533"/>
              <a:chExt cx="3145366" cy="321735"/>
            </a:xfrm>
            <a:solidFill>
              <a:schemeClr val="bg1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ABCA01A-70BB-79FD-5716-7832833E19C8}"/>
                  </a:ext>
                </a:extLst>
              </p:cNvPr>
              <p:cNvSpPr/>
              <p:nvPr/>
            </p:nvSpPr>
            <p:spPr>
              <a:xfrm>
                <a:off x="1151467" y="626533"/>
                <a:ext cx="2827866" cy="3217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289450-A936-6BB8-0F04-A6F839B397B2}"/>
                  </a:ext>
                </a:extLst>
              </p:cNvPr>
              <p:cNvSpPr/>
              <p:nvPr/>
            </p:nvSpPr>
            <p:spPr>
              <a:xfrm>
                <a:off x="994834" y="626534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F9C8E81-4C3A-BD72-BD54-3ECFA9615A2A}"/>
                  </a:ext>
                </a:extLst>
              </p:cNvPr>
              <p:cNvSpPr/>
              <p:nvPr/>
            </p:nvSpPr>
            <p:spPr>
              <a:xfrm>
                <a:off x="3818466" y="626533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D027C3-A5FB-57D4-6876-76404F0F5C14}"/>
                </a:ext>
              </a:extLst>
            </p:cNvPr>
            <p:cNvSpPr txBox="1"/>
            <p:nvPr/>
          </p:nvSpPr>
          <p:spPr>
            <a:xfrm>
              <a:off x="2379947" y="78765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/>
                <a:t>글작성</a:t>
              </a:r>
              <a:endParaRPr kumimoji="1" lang="ko-KR" altLang="en-US" sz="1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591D541-88D8-48C1-5FEA-EB228962216D}"/>
              </a:ext>
            </a:extLst>
          </p:cNvPr>
          <p:cNvGrpSpPr/>
          <p:nvPr/>
        </p:nvGrpSpPr>
        <p:grpSpPr>
          <a:xfrm>
            <a:off x="110857" y="780578"/>
            <a:ext cx="413800" cy="321734"/>
            <a:chOff x="3851265" y="1843790"/>
            <a:chExt cx="1065509" cy="11944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등호 25">
              <a:extLst>
                <a:ext uri="{FF2B5EF4-FFF2-40B4-BE49-F238E27FC236}">
                  <a16:creationId xmlns:a16="http://schemas.microsoft.com/office/drawing/2014/main" id="{55C2093A-59D0-E0DC-992C-7AB46D2034B5}"/>
                </a:ext>
              </a:extLst>
            </p:cNvPr>
            <p:cNvSpPr/>
            <p:nvPr/>
          </p:nvSpPr>
          <p:spPr>
            <a:xfrm>
              <a:off x="3854718" y="1843790"/>
              <a:ext cx="1062056" cy="72503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빼기 26">
              <a:extLst>
                <a:ext uri="{FF2B5EF4-FFF2-40B4-BE49-F238E27FC236}">
                  <a16:creationId xmlns:a16="http://schemas.microsoft.com/office/drawing/2014/main" id="{DD8915B5-CA15-714C-4418-4D1C22424D87}"/>
                </a:ext>
              </a:extLst>
            </p:cNvPr>
            <p:cNvSpPr/>
            <p:nvPr/>
          </p:nvSpPr>
          <p:spPr>
            <a:xfrm>
              <a:off x="3851265" y="2260262"/>
              <a:ext cx="1065509" cy="77800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8DBAD2A-E864-D565-D42B-4BAD94E8E731}"/>
              </a:ext>
            </a:extLst>
          </p:cNvPr>
          <p:cNvSpPr txBox="1"/>
          <p:nvPr/>
        </p:nvSpPr>
        <p:spPr>
          <a:xfrm>
            <a:off x="-3462728" y="6145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kumimoji="1"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6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2B7C9-D797-1D39-C43C-421819E85845}"/>
              </a:ext>
            </a:extLst>
          </p:cNvPr>
          <p:cNvGrpSpPr/>
          <p:nvPr/>
        </p:nvGrpSpPr>
        <p:grpSpPr>
          <a:xfrm>
            <a:off x="1288782" y="2407962"/>
            <a:ext cx="2565936" cy="321735"/>
            <a:chOff x="994834" y="626533"/>
            <a:chExt cx="3145366" cy="321735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8D32483-C770-F0BD-7C88-E6E0EC62A852}"/>
                </a:ext>
              </a:extLst>
            </p:cNvPr>
            <p:cNvSpPr/>
            <p:nvPr/>
          </p:nvSpPr>
          <p:spPr>
            <a:xfrm>
              <a:off x="1151467" y="626533"/>
              <a:ext cx="2827866" cy="321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bg1">
                      <a:lumMod val="85000"/>
                    </a:schemeClr>
                  </a:solidFill>
                </a:rPr>
                <a:t>태그검색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86B5840-EEA8-8A8E-3472-8B85C9337E76}"/>
                </a:ext>
              </a:extLst>
            </p:cNvPr>
            <p:cNvSpPr/>
            <p:nvPr/>
          </p:nvSpPr>
          <p:spPr>
            <a:xfrm>
              <a:off x="994834" y="626534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25EE14-4ACD-C685-B531-839D253A8A24}"/>
                </a:ext>
              </a:extLst>
            </p:cNvPr>
            <p:cNvSpPr/>
            <p:nvPr/>
          </p:nvSpPr>
          <p:spPr>
            <a:xfrm>
              <a:off x="3818466" y="626533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6DE5E1-2DFD-A9A0-F1D8-201A2A7F8661}"/>
              </a:ext>
            </a:extLst>
          </p:cNvPr>
          <p:cNvGrpSpPr/>
          <p:nvPr/>
        </p:nvGrpSpPr>
        <p:grpSpPr>
          <a:xfrm>
            <a:off x="1216421" y="3711388"/>
            <a:ext cx="2707204" cy="1201271"/>
            <a:chOff x="1416561" y="4410635"/>
            <a:chExt cx="2707204" cy="12012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46273E-2251-C6C3-5C97-99070D2511C6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F2D282-5F9C-8A98-5D3C-4E4856876D94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21445-A452-87E3-2C82-A7B6C067BD10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DEB531-0281-8F46-690F-16B080E8E1FF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36CEAD-E43D-8B36-6D3D-A33148808F14}"/>
              </a:ext>
            </a:extLst>
          </p:cNvPr>
          <p:cNvGrpSpPr/>
          <p:nvPr/>
        </p:nvGrpSpPr>
        <p:grpSpPr>
          <a:xfrm>
            <a:off x="1216421" y="5365376"/>
            <a:ext cx="2707204" cy="1201271"/>
            <a:chOff x="1416561" y="4410635"/>
            <a:chExt cx="2707204" cy="12012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3E710C-2FF3-5F39-3FD4-8DD488D0EEA7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ED8C1-CE76-0C05-D84F-068EC38A1520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E1166A-367A-7AB5-F941-3AEAA30CE3BD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B54D01-D4E6-CD60-5AA5-49302A66A4A3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FA2DD3-6730-2646-CE04-064A9EEDB924}"/>
              </a:ext>
            </a:extLst>
          </p:cNvPr>
          <p:cNvGrpSpPr/>
          <p:nvPr/>
        </p:nvGrpSpPr>
        <p:grpSpPr>
          <a:xfrm>
            <a:off x="2107177" y="7097344"/>
            <a:ext cx="925692" cy="334979"/>
            <a:chOff x="2278739" y="7849393"/>
            <a:chExt cx="925692" cy="33497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54D5CF-9994-BF4C-8914-940CCA09EE5E}"/>
                </a:ext>
              </a:extLst>
            </p:cNvPr>
            <p:cNvGrpSpPr/>
            <p:nvPr/>
          </p:nvGrpSpPr>
          <p:grpSpPr>
            <a:xfrm>
              <a:off x="2278739" y="7849393"/>
              <a:ext cx="925692" cy="321735"/>
              <a:chOff x="994834" y="626533"/>
              <a:chExt cx="3145366" cy="321735"/>
            </a:xfrm>
            <a:solidFill>
              <a:schemeClr val="bg1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ABCA01A-70BB-79FD-5716-7832833E19C8}"/>
                  </a:ext>
                </a:extLst>
              </p:cNvPr>
              <p:cNvSpPr/>
              <p:nvPr/>
            </p:nvSpPr>
            <p:spPr>
              <a:xfrm>
                <a:off x="1151467" y="626533"/>
                <a:ext cx="2827866" cy="3217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289450-A936-6BB8-0F04-A6F839B397B2}"/>
                  </a:ext>
                </a:extLst>
              </p:cNvPr>
              <p:cNvSpPr/>
              <p:nvPr/>
            </p:nvSpPr>
            <p:spPr>
              <a:xfrm>
                <a:off x="994834" y="626534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F9C8E81-4C3A-BD72-BD54-3ECFA9615A2A}"/>
                  </a:ext>
                </a:extLst>
              </p:cNvPr>
              <p:cNvSpPr/>
              <p:nvPr/>
            </p:nvSpPr>
            <p:spPr>
              <a:xfrm>
                <a:off x="3818466" y="626533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D027C3-A5FB-57D4-6876-76404F0F5C14}"/>
                </a:ext>
              </a:extLst>
            </p:cNvPr>
            <p:cNvSpPr txBox="1"/>
            <p:nvPr/>
          </p:nvSpPr>
          <p:spPr>
            <a:xfrm>
              <a:off x="2379947" y="78765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/>
                <a:t>글작성</a:t>
              </a:r>
              <a:endParaRPr kumimoji="1" lang="ko-KR" altLang="en-US" sz="1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591D541-88D8-48C1-5FEA-EB228962216D}"/>
              </a:ext>
            </a:extLst>
          </p:cNvPr>
          <p:cNvGrpSpPr/>
          <p:nvPr/>
        </p:nvGrpSpPr>
        <p:grpSpPr>
          <a:xfrm>
            <a:off x="110857" y="780578"/>
            <a:ext cx="413800" cy="321734"/>
            <a:chOff x="3851265" y="1843790"/>
            <a:chExt cx="1065509" cy="11944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등호 25">
              <a:extLst>
                <a:ext uri="{FF2B5EF4-FFF2-40B4-BE49-F238E27FC236}">
                  <a16:creationId xmlns:a16="http://schemas.microsoft.com/office/drawing/2014/main" id="{55C2093A-59D0-E0DC-992C-7AB46D2034B5}"/>
                </a:ext>
              </a:extLst>
            </p:cNvPr>
            <p:cNvSpPr/>
            <p:nvPr/>
          </p:nvSpPr>
          <p:spPr>
            <a:xfrm>
              <a:off x="3854718" y="1843790"/>
              <a:ext cx="1062056" cy="72503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빼기 26">
              <a:extLst>
                <a:ext uri="{FF2B5EF4-FFF2-40B4-BE49-F238E27FC236}">
                  <a16:creationId xmlns:a16="http://schemas.microsoft.com/office/drawing/2014/main" id="{DD8915B5-CA15-714C-4418-4D1C22424D87}"/>
                </a:ext>
              </a:extLst>
            </p:cNvPr>
            <p:cNvSpPr/>
            <p:nvPr/>
          </p:nvSpPr>
          <p:spPr>
            <a:xfrm>
              <a:off x="3851265" y="2260262"/>
              <a:ext cx="1065509" cy="77800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8DBAD2A-E864-D565-D42B-4BAD94E8E731}"/>
              </a:ext>
            </a:extLst>
          </p:cNvPr>
          <p:cNvSpPr txBox="1"/>
          <p:nvPr/>
        </p:nvSpPr>
        <p:spPr>
          <a:xfrm>
            <a:off x="-3462728" y="6145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main</a:t>
            </a:r>
            <a:endParaRPr kumimoji="1"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2B7C9-D797-1D39-C43C-421819E85845}"/>
              </a:ext>
            </a:extLst>
          </p:cNvPr>
          <p:cNvGrpSpPr/>
          <p:nvPr/>
        </p:nvGrpSpPr>
        <p:grpSpPr>
          <a:xfrm>
            <a:off x="1288782" y="2407962"/>
            <a:ext cx="2565936" cy="321735"/>
            <a:chOff x="994834" y="626533"/>
            <a:chExt cx="3145366" cy="321735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8D32483-C770-F0BD-7C88-E6E0EC62A852}"/>
                </a:ext>
              </a:extLst>
            </p:cNvPr>
            <p:cNvSpPr/>
            <p:nvPr/>
          </p:nvSpPr>
          <p:spPr>
            <a:xfrm>
              <a:off x="1151467" y="626533"/>
              <a:ext cx="2827866" cy="321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bg1">
                      <a:lumMod val="85000"/>
                    </a:schemeClr>
                  </a:solidFill>
                </a:rPr>
                <a:t>태그검색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86B5840-EEA8-8A8E-3472-8B85C9337E76}"/>
                </a:ext>
              </a:extLst>
            </p:cNvPr>
            <p:cNvSpPr/>
            <p:nvPr/>
          </p:nvSpPr>
          <p:spPr>
            <a:xfrm>
              <a:off x="994834" y="626534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25EE14-4ACD-C685-B531-839D253A8A24}"/>
                </a:ext>
              </a:extLst>
            </p:cNvPr>
            <p:cNvSpPr/>
            <p:nvPr/>
          </p:nvSpPr>
          <p:spPr>
            <a:xfrm>
              <a:off x="3818466" y="626533"/>
              <a:ext cx="321734" cy="321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6DE5E1-2DFD-A9A0-F1D8-201A2A7F8661}"/>
              </a:ext>
            </a:extLst>
          </p:cNvPr>
          <p:cNvGrpSpPr/>
          <p:nvPr/>
        </p:nvGrpSpPr>
        <p:grpSpPr>
          <a:xfrm>
            <a:off x="1216421" y="3711388"/>
            <a:ext cx="2707204" cy="1201271"/>
            <a:chOff x="1416561" y="4410635"/>
            <a:chExt cx="2707204" cy="12012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46273E-2251-C6C3-5C97-99070D2511C6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F2D282-5F9C-8A98-5D3C-4E4856876D94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21445-A452-87E3-2C82-A7B6C067BD10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DEB531-0281-8F46-690F-16B080E8E1FF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36CEAD-E43D-8B36-6D3D-A33148808F14}"/>
              </a:ext>
            </a:extLst>
          </p:cNvPr>
          <p:cNvGrpSpPr/>
          <p:nvPr/>
        </p:nvGrpSpPr>
        <p:grpSpPr>
          <a:xfrm>
            <a:off x="1216421" y="5365376"/>
            <a:ext cx="2707204" cy="1201271"/>
            <a:chOff x="1416561" y="4410635"/>
            <a:chExt cx="2707204" cy="12012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3E710C-2FF3-5F39-3FD4-8DD488D0EEA7}"/>
                </a:ext>
              </a:extLst>
            </p:cNvPr>
            <p:cNvSpPr/>
            <p:nvPr/>
          </p:nvSpPr>
          <p:spPr>
            <a:xfrm>
              <a:off x="1416561" y="4410635"/>
              <a:ext cx="2707204" cy="1201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ED8C1-CE76-0C05-D84F-068EC38A1520}"/>
                </a:ext>
              </a:extLst>
            </p:cNvPr>
            <p:cNvSpPr txBox="1"/>
            <p:nvPr/>
          </p:nvSpPr>
          <p:spPr>
            <a:xfrm>
              <a:off x="1551247" y="4572000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제주도 </a:t>
              </a:r>
              <a:r>
                <a:rPr kumimoji="1" lang="ko-KR" altLang="en-US" dirty="0" err="1"/>
                <a:t>간날</a:t>
              </a:r>
              <a:endParaRPr kumimoji="1" lang="en-US" altLang="ko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E1166A-367A-7AB5-F941-3AEAA30CE3BD}"/>
                </a:ext>
              </a:extLst>
            </p:cNvPr>
            <p:cNvSpPr txBox="1"/>
            <p:nvPr/>
          </p:nvSpPr>
          <p:spPr>
            <a:xfrm>
              <a:off x="1551247" y="5287065"/>
              <a:ext cx="13901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제주도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맑음 </a:t>
              </a:r>
              <a:r>
                <a:rPr kumimoji="1" lang="en-US" altLang="ko-KR" sz="1050" dirty="0"/>
                <a:t>#</a:t>
              </a:r>
              <a:r>
                <a:rPr kumimoji="1" lang="ko-KR" altLang="en-US" sz="1050" dirty="0"/>
                <a:t>소주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B54D01-D4E6-CD60-5AA5-49302A66A4A3}"/>
                </a:ext>
              </a:extLst>
            </p:cNvPr>
            <p:cNvSpPr txBox="1"/>
            <p:nvPr/>
          </p:nvSpPr>
          <p:spPr>
            <a:xfrm>
              <a:off x="1551247" y="4941332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/>
                <a:t>날씨는 아주 좋았으며</a:t>
              </a:r>
              <a:r>
                <a:rPr kumimoji="1" lang="en-US" altLang="ko-KR" sz="1050" dirty="0"/>
                <a:t>…</a:t>
              </a:r>
              <a:endParaRPr kumimoji="1" lang="ko-KR" altLang="en-US" sz="105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FA2DD3-6730-2646-CE04-064A9EEDB924}"/>
              </a:ext>
            </a:extLst>
          </p:cNvPr>
          <p:cNvGrpSpPr/>
          <p:nvPr/>
        </p:nvGrpSpPr>
        <p:grpSpPr>
          <a:xfrm>
            <a:off x="2107177" y="7097344"/>
            <a:ext cx="925692" cy="334979"/>
            <a:chOff x="2278739" y="7849393"/>
            <a:chExt cx="925692" cy="33497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54D5CF-9994-BF4C-8914-940CCA09EE5E}"/>
                </a:ext>
              </a:extLst>
            </p:cNvPr>
            <p:cNvGrpSpPr/>
            <p:nvPr/>
          </p:nvGrpSpPr>
          <p:grpSpPr>
            <a:xfrm>
              <a:off x="2278739" y="7849393"/>
              <a:ext cx="925692" cy="321735"/>
              <a:chOff x="994834" y="626533"/>
              <a:chExt cx="3145366" cy="321735"/>
            </a:xfrm>
            <a:solidFill>
              <a:schemeClr val="bg1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ABCA01A-70BB-79FD-5716-7832833E19C8}"/>
                  </a:ext>
                </a:extLst>
              </p:cNvPr>
              <p:cNvSpPr/>
              <p:nvPr/>
            </p:nvSpPr>
            <p:spPr>
              <a:xfrm>
                <a:off x="1151467" y="626533"/>
                <a:ext cx="2827866" cy="3217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289450-A936-6BB8-0F04-A6F839B397B2}"/>
                  </a:ext>
                </a:extLst>
              </p:cNvPr>
              <p:cNvSpPr/>
              <p:nvPr/>
            </p:nvSpPr>
            <p:spPr>
              <a:xfrm>
                <a:off x="994834" y="626534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F9C8E81-4C3A-BD72-BD54-3ECFA9615A2A}"/>
                  </a:ext>
                </a:extLst>
              </p:cNvPr>
              <p:cNvSpPr/>
              <p:nvPr/>
            </p:nvSpPr>
            <p:spPr>
              <a:xfrm>
                <a:off x="3818466" y="626533"/>
                <a:ext cx="321734" cy="3217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D027C3-A5FB-57D4-6876-76404F0F5C14}"/>
                </a:ext>
              </a:extLst>
            </p:cNvPr>
            <p:cNvSpPr txBox="1"/>
            <p:nvPr/>
          </p:nvSpPr>
          <p:spPr>
            <a:xfrm>
              <a:off x="2379947" y="787659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err="1"/>
                <a:t>글작성</a:t>
              </a:r>
              <a:endParaRPr kumimoji="1" lang="ko-KR" altLang="en-US" sz="14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591D541-88D8-48C1-5FEA-EB228962216D}"/>
              </a:ext>
            </a:extLst>
          </p:cNvPr>
          <p:cNvGrpSpPr/>
          <p:nvPr/>
        </p:nvGrpSpPr>
        <p:grpSpPr>
          <a:xfrm>
            <a:off x="110857" y="780578"/>
            <a:ext cx="413800" cy="321734"/>
            <a:chOff x="3851265" y="1843790"/>
            <a:chExt cx="1065509" cy="119447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등호 25">
              <a:extLst>
                <a:ext uri="{FF2B5EF4-FFF2-40B4-BE49-F238E27FC236}">
                  <a16:creationId xmlns:a16="http://schemas.microsoft.com/office/drawing/2014/main" id="{55C2093A-59D0-E0DC-992C-7AB46D2034B5}"/>
                </a:ext>
              </a:extLst>
            </p:cNvPr>
            <p:cNvSpPr/>
            <p:nvPr/>
          </p:nvSpPr>
          <p:spPr>
            <a:xfrm>
              <a:off x="3854718" y="1843790"/>
              <a:ext cx="1062056" cy="72503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빼기 26">
              <a:extLst>
                <a:ext uri="{FF2B5EF4-FFF2-40B4-BE49-F238E27FC236}">
                  <a16:creationId xmlns:a16="http://schemas.microsoft.com/office/drawing/2014/main" id="{DD8915B5-CA15-714C-4418-4D1C22424D87}"/>
                </a:ext>
              </a:extLst>
            </p:cNvPr>
            <p:cNvSpPr/>
            <p:nvPr/>
          </p:nvSpPr>
          <p:spPr>
            <a:xfrm>
              <a:off x="3851265" y="2260262"/>
              <a:ext cx="1065509" cy="77800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D7164F-3905-176B-7979-D09430D23FB9}"/>
              </a:ext>
            </a:extLst>
          </p:cNvPr>
          <p:cNvSpPr txBox="1"/>
          <p:nvPr/>
        </p:nvSpPr>
        <p:spPr>
          <a:xfrm>
            <a:off x="-3657600" y="89941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list</a:t>
            </a:r>
            <a:endParaRPr kumimoji="1"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3434</TotalTime>
  <Words>81</Words>
  <Application>Microsoft Macintosh PowerPoint</Application>
  <PresentationFormat>화면 슬라이드 쇼(16:9)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백인준</dc:creator>
  <cp:lastModifiedBy>백인준</cp:lastModifiedBy>
  <cp:revision>1</cp:revision>
  <dcterms:created xsi:type="dcterms:W3CDTF">2024-01-07T07:26:40Z</dcterms:created>
  <dcterms:modified xsi:type="dcterms:W3CDTF">2024-01-09T16:41:34Z</dcterms:modified>
</cp:coreProperties>
</file>