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2" r:id="rId9"/>
    <p:sldId id="261" r:id="rId10"/>
    <p:sldId id="272" r:id="rId11"/>
    <p:sldId id="266" r:id="rId12"/>
    <p:sldId id="268" r:id="rId13"/>
    <p:sldId id="267" r:id="rId14"/>
    <p:sldId id="269" r:id="rId15"/>
    <p:sldId id="273" r:id="rId16"/>
    <p:sldId id="274" r:id="rId17"/>
    <p:sldId id="270" r:id="rId18"/>
    <p:sldId id="275" r:id="rId19"/>
    <p:sldId id="277" r:id="rId20"/>
    <p:sldId id="276" r:id="rId21"/>
    <p:sldId id="265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92FB-757F-4268-B9D2-3FADC66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BC1FF-E932-4B74-9B5D-33CD9A62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9D350-B39C-4BD9-A538-B16C684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81ADE-504E-44DB-8209-371DF80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49A52-7823-4E16-98B5-14B7BC7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F54A-404C-4FD9-A5E1-6F04593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2BA54-0307-4DE9-8AED-3B71D81D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68B80-D7A8-49DB-8021-2F128C11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4B96-392F-4B2E-99A3-E67AD53F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FA6F-A20B-4072-A5A9-9E65A82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7C3ED-ED3D-4A65-9CF0-171A6F241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F1670-4768-4C80-8C6F-6065B074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0C739-66AE-4885-AC23-C6537907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F885-883A-411F-A29A-98BF1BAF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C4ABE-FACC-41B6-90AA-5A58EC7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DBEF-5CD2-4EC2-B388-63A26FF0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0FB2-25B3-4CD1-8A90-75C39EAF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6D270-0CD1-48DB-BE1B-27CCF8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2855-C304-4B55-86AC-5872A3D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8FCEB-6C3B-4C70-BAE3-CC5FDD3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F1C2-03B5-4964-86B2-6A62A9C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239A8-8438-4B9E-9A60-9C5C500A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E58FA-958E-4789-8767-1C6B8E5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43802-0F67-4C5A-8A57-2E1F8BC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BAC57-E11C-4764-BC1F-F9C3CFB1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013D1-5CBD-4C57-AD85-7ED96DE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9A41E-A51A-47F0-8697-968100F2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60214-7419-485B-BC6B-E10E2C1C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051C0-3B91-4069-B9D3-BC6B44A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4C734-B4A2-477A-A416-F63AE92D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BD7E7-CD7E-4835-B4AB-8E39F556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3E724-7375-493B-B989-B763B7E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D8591-7C4C-446F-8C24-E20E6004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5F30F-FB67-4A22-A307-4D9DCEF3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5B261-2C98-4CF7-B579-C6F401F4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C5B6C-1850-4DDF-8D5E-6CB5939A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57F02E-7B88-48DE-B5FF-C360235C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630F6-6FF0-4CE6-8409-9E9077A0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B390A-6C11-4416-8B1C-EF074CE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2E0D-8814-4693-AECE-7E2CE73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114F3-1998-404C-A337-13DD7A34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354E2-1C5D-4953-BD33-CC055DB5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DB0FB-C7A9-426C-B72D-30D6847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3B388-206D-4C63-A4F7-304987CD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5AC89-5682-441A-868C-A6679946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84162-29DB-40C2-B68E-BB99328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0D010-D2BF-4126-B8F9-6E3A757C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629C-08FE-430D-98A8-B997D37B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81CCD-5AE6-4D42-9066-A1DB3524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398E-27C9-4B50-B365-40E5A1F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A43DC-A744-45F5-8031-9E76A176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35C3D-4B82-4F83-845D-322C548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0C013-BD68-40EF-AEE3-66F16400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D994F-AC7C-4E8B-AA64-555CA65E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AA0F-BF19-4196-A39F-8E55EDC9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46182-2D16-4A18-A916-020EBBBC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B501-50D7-4059-98AC-EF0412D7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41A24-4D10-4C8D-83F4-3849FE9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D5250E-7BA8-4657-A353-BCD4D5EA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6D56D-3865-4CC3-B3E9-0996C07D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15E13-1617-4EF3-8F3D-8A0A885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1B1-A93D-4399-81D0-0AF9DEF275B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F168-FFC9-43A7-B391-B2F0CB435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2E03-8996-4747-8AFB-6CB1FE55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EE3F-C9D0-440B-BAA7-841FF070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DolgogiAdventure v.0.1.1</a:t>
            </a:r>
            <a:endParaRPr lang="ko-KR" altLang="en-US" sz="4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5D35B-FB68-4688-8BA2-204C82403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200"/>
              <a:t>잡혀있는 설정과 앞으로의 방향</a:t>
            </a:r>
          </a:p>
        </p:txBody>
      </p:sp>
    </p:spTree>
    <p:extLst>
      <p:ext uri="{BB962C8B-B14F-4D97-AF65-F5344CB8AC3E}">
        <p14:creationId xmlns:p14="http://schemas.microsoft.com/office/powerpoint/2010/main" val="39842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생활패턴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와의 상호작용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수업과 과제 </a:t>
            </a:r>
            <a:r>
              <a:rPr lang="en-US" altLang="ko-KR" sz="2200"/>
              <a:t>(</a:t>
            </a:r>
            <a:r>
              <a:rPr lang="ko-KR" altLang="en-US" sz="2200"/>
              <a:t>스킬설계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아이템 구매 </a:t>
            </a:r>
            <a:r>
              <a:rPr lang="en-US" altLang="ko-KR" sz="2200"/>
              <a:t>/ </a:t>
            </a:r>
            <a:r>
              <a:rPr lang="ko-KR" altLang="en-US" sz="2200"/>
              <a:t>착용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11486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생활패턴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&gt; </a:t>
            </a: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(</a:t>
            </a:r>
            <a:r>
              <a:rPr lang="ko-KR" altLang="en-US" sz="2200"/>
              <a:t>고증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집에서는 휴식하고 </a:t>
            </a:r>
            <a:r>
              <a:rPr lang="en-US" altLang="ko-KR" sz="2200"/>
              <a:t>/ </a:t>
            </a:r>
            <a:r>
              <a:rPr lang="ko-KR" altLang="en-US" sz="2200"/>
              <a:t>과제하고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학교에서는 수업듣고 </a:t>
            </a:r>
            <a:r>
              <a:rPr lang="en-US" altLang="ko-KR" sz="2200"/>
              <a:t>/ </a:t>
            </a:r>
            <a:r>
              <a:rPr lang="ko-KR" altLang="en-US" sz="2200"/>
              <a:t>과제하고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 어떻게 상호작용할지 </a:t>
            </a:r>
            <a:r>
              <a:rPr lang="en-US" altLang="ko-KR" sz="2200"/>
              <a:t>&gt; </a:t>
            </a:r>
            <a:r>
              <a:rPr lang="ko-KR" altLang="en-US" sz="2200"/>
              <a:t>핸드폰 같은걸 구현해둘까</a:t>
            </a:r>
            <a:r>
              <a:rPr lang="en-US" altLang="ko-KR" sz="2200"/>
              <a:t>?</a:t>
            </a:r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 예전에 정리해둔게 있는데 여기 없네</a:t>
            </a:r>
            <a:r>
              <a:rPr lang="en-US" altLang="ko-KR" sz="2200"/>
              <a:t>, </a:t>
            </a:r>
            <a:r>
              <a:rPr lang="ko-KR" altLang="en-US" sz="2200"/>
              <a:t>나중에 업로드해둘것</a:t>
            </a:r>
          </a:p>
        </p:txBody>
      </p:sp>
    </p:spTree>
    <p:extLst>
      <p:ext uri="{BB962C8B-B14F-4D97-AF65-F5344CB8AC3E}">
        <p14:creationId xmlns:p14="http://schemas.microsoft.com/office/powerpoint/2010/main" val="5588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상호작용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34072"/>
            <a:ext cx="5614007" cy="420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특정한 시간대에 특정한 장소에서 상호 작용하는것으로 친밀도를 쌓는 방식 </a:t>
            </a:r>
            <a:r>
              <a:rPr lang="en-US" altLang="ko-KR" sz="2200"/>
              <a:t>(</a:t>
            </a:r>
            <a:r>
              <a:rPr lang="ko-KR" altLang="en-US" sz="2200"/>
              <a:t>고전적인 육성 시뮬레이션의 틀을 따름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친밀도를 쌓을수록 도움을 받거나</a:t>
            </a:r>
            <a:r>
              <a:rPr lang="en-US" altLang="ko-KR" sz="2200"/>
              <a:t> </a:t>
            </a:r>
            <a:r>
              <a:rPr lang="ko-KR" altLang="en-US" sz="2200"/>
              <a:t>할 수 있고</a:t>
            </a:r>
            <a:r>
              <a:rPr lang="en-US" altLang="ko-KR" sz="2200"/>
              <a:t>(ex </a:t>
            </a:r>
            <a:r>
              <a:rPr lang="ko-KR" altLang="en-US" sz="2200"/>
              <a:t>과제 도중 이 아이디어 괜찮은지 물어보기</a:t>
            </a:r>
            <a:r>
              <a:rPr lang="en-US" altLang="ko-KR" sz="2200"/>
              <a:t>). </a:t>
            </a:r>
            <a:r>
              <a:rPr lang="ko-KR" altLang="en-US" sz="2200"/>
              <a:t>전용이벤트같은것도 생김 </a:t>
            </a:r>
            <a:r>
              <a:rPr lang="en-US" altLang="ko-KR" sz="2200"/>
              <a:t>(ex </a:t>
            </a:r>
            <a:r>
              <a:rPr lang="ko-KR" altLang="en-US" sz="2200"/>
              <a:t>술을 좋아하는 친구라면 술마실일이 많아짐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내부에 약식으로 구현된 스마트폰 메신저를 통해</a:t>
            </a:r>
            <a:r>
              <a:rPr lang="en-US" altLang="ko-KR" sz="2200"/>
              <a:t>, </a:t>
            </a:r>
            <a:r>
              <a:rPr lang="ko-KR" altLang="en-US" sz="2200"/>
              <a:t>대화기록이랑 친밀도가 표시될 수 있도록 하면 좋을듯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0810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스킬설계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6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6674498" cy="456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수업을 듣고 </a:t>
            </a:r>
            <a:r>
              <a:rPr lang="en-US" altLang="ko-KR" sz="2200"/>
              <a:t>&gt; </a:t>
            </a:r>
            <a:r>
              <a:rPr lang="ko-KR" altLang="en-US" sz="2200"/>
              <a:t>과제를 받아서 </a:t>
            </a:r>
            <a:r>
              <a:rPr lang="en-US" altLang="ko-KR" sz="2200"/>
              <a:t>&gt; </a:t>
            </a:r>
            <a:r>
              <a:rPr lang="ko-KR" altLang="en-US" sz="2200"/>
              <a:t>수업이 없을때 과제를 하고 </a:t>
            </a:r>
            <a:r>
              <a:rPr lang="en-US" altLang="ko-KR" sz="2200"/>
              <a:t>&gt; </a:t>
            </a:r>
            <a:r>
              <a:rPr lang="ko-KR" altLang="en-US" sz="2200"/>
              <a:t>수업에서 평가를 받고 </a:t>
            </a:r>
            <a:r>
              <a:rPr lang="en-US" altLang="ko-KR" sz="2200"/>
              <a:t>&gt; </a:t>
            </a:r>
            <a:r>
              <a:rPr lang="ko-KR" altLang="en-US" sz="2200"/>
              <a:t>다시 수업을 듣는 구조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한학기동안 수업을 들으면 새로운 스킬이 생기고 그러면 다음 수업을 들을 때 요긴하게 사용할 수 있음</a:t>
            </a:r>
            <a:r>
              <a:rPr lang="en-US" altLang="ko-KR" sz="2200"/>
              <a:t>. (</a:t>
            </a:r>
            <a:r>
              <a:rPr lang="ko-KR" altLang="en-US" sz="2200"/>
              <a:t>보유 스킬에 따라 엔딩</a:t>
            </a:r>
            <a:r>
              <a:rPr lang="en-US" altLang="ko-KR" sz="2200"/>
              <a:t>(=</a:t>
            </a:r>
            <a:r>
              <a:rPr lang="ko-KR" altLang="en-US" sz="2200"/>
              <a:t>진로</a:t>
            </a:r>
            <a:r>
              <a:rPr lang="en-US" altLang="ko-KR" sz="2200"/>
              <a:t>)</a:t>
            </a:r>
            <a:r>
              <a:rPr lang="ko-KR" altLang="en-US" sz="2200"/>
              <a:t>에도 영향을 미침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스크립트에 수업을 들으면서 느꼈던 감상</a:t>
            </a:r>
            <a:r>
              <a:rPr lang="en-US" altLang="ko-KR" sz="2200"/>
              <a:t>, </a:t>
            </a:r>
            <a:r>
              <a:rPr lang="ko-KR" altLang="en-US" sz="2200"/>
              <a:t>각 과제를 할때 겪었던 시행착오</a:t>
            </a:r>
            <a:r>
              <a:rPr lang="en-US" altLang="ko-KR" sz="2200"/>
              <a:t>, </a:t>
            </a:r>
            <a:r>
              <a:rPr lang="ko-KR" altLang="en-US" sz="2200"/>
              <a:t>농담 등을 담을 수 있으면 좋겠음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426180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 구매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착용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797421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399718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시나리오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701282" y="2332654"/>
            <a:ext cx="8665028" cy="296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일단 무사히 졸업하는걸 최 우선으로</a:t>
            </a:r>
            <a:r>
              <a:rPr lang="en-US" altLang="ko-KR" sz="2200"/>
              <a:t>, </a:t>
            </a:r>
            <a:r>
              <a:rPr lang="ko-KR" altLang="en-US" sz="2200"/>
              <a:t>각각의 </a:t>
            </a:r>
            <a:r>
              <a:rPr lang="en-US" altLang="ko-KR" sz="2200"/>
              <a:t>NPC</a:t>
            </a:r>
            <a:r>
              <a:rPr lang="ko-KR" altLang="en-US" sz="2200"/>
              <a:t>별로 스토리를 부여하기 </a:t>
            </a:r>
            <a:r>
              <a:rPr lang="en-US" altLang="ko-KR" sz="2200"/>
              <a:t>(</a:t>
            </a:r>
            <a:r>
              <a:rPr lang="ko-KR" altLang="en-US" sz="2200"/>
              <a:t>관습적인 육성 시뮬레이션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스토리는 뭘 하고 놀아서 재밌었는지 위주로 쓰자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ko-KR" altLang="en-US" sz="2200"/>
              <a:t>명시적으로 허락한 사람과의 에피소드만 쓸 것</a:t>
            </a:r>
            <a:r>
              <a:rPr lang="en-US" altLang="ko-KR" sz="2200"/>
              <a:t>, 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1717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내가 담고자 하는 것</a:t>
            </a:r>
          </a:p>
          <a:p>
            <a:pPr>
              <a:buFontTx/>
              <a:buChar char="-"/>
            </a:pPr>
            <a:r>
              <a:rPr lang="ko-KR" altLang="en-US" sz="2200"/>
              <a:t>사용자가 경험했으면 하는 것 </a:t>
            </a:r>
          </a:p>
          <a:p>
            <a:pPr>
              <a:buFontTx/>
              <a:buChar char="-"/>
            </a:pPr>
            <a:r>
              <a:rPr lang="ko-KR" altLang="en-US" sz="2200"/>
              <a:t>기타 편의요소</a:t>
            </a:r>
          </a:p>
        </p:txBody>
      </p:sp>
    </p:spTree>
    <p:extLst>
      <p:ext uri="{BB962C8B-B14F-4D97-AF65-F5344CB8AC3E}">
        <p14:creationId xmlns:p14="http://schemas.microsoft.com/office/powerpoint/2010/main" val="269784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내가 담고자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이러이러한 연유로 생각보다 재밌었던 학교생활이었습니다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en-US" altLang="ko-KR" sz="2200"/>
              <a:t>XXX</a:t>
            </a:r>
            <a:r>
              <a:rPr lang="ko-KR" altLang="en-US" sz="2200"/>
              <a:t>은 </a:t>
            </a:r>
            <a:r>
              <a:rPr lang="en-US" altLang="ko-KR" sz="2200"/>
              <a:t>OO</a:t>
            </a:r>
            <a:r>
              <a:rPr lang="ko-KR" altLang="en-US" sz="2200"/>
              <a:t>해서 </a:t>
            </a:r>
            <a:r>
              <a:rPr lang="en-US" altLang="ko-KR" sz="2200"/>
              <a:t>VV</a:t>
            </a:r>
            <a:r>
              <a:rPr lang="ko-KR" altLang="en-US" sz="2200"/>
              <a:t>한 부분이 있었지ㅋㅋ</a:t>
            </a:r>
            <a:r>
              <a:rPr lang="en-US" altLang="ko-KR" sz="2200"/>
              <a:t>.. </a:t>
            </a:r>
            <a:r>
              <a:rPr lang="ko-KR" altLang="en-US" sz="2200"/>
              <a:t>같은 개그들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애정을 갖고 관계맺는 모든 사람들에 대한 감사</a:t>
            </a:r>
            <a:r>
              <a:rPr lang="en-US" altLang="ko-KR" sz="2200"/>
              <a:t>(</a:t>
            </a:r>
            <a:r>
              <a:rPr lang="ko-KR" altLang="en-US" sz="2200"/>
              <a:t>당신들은 정말 좋은 사람들이야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83943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경험했으면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이런 수업을 들으면 이런 것들을 얻을 수 있구만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이런 장소에는 이런 전설같은게 있구만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등 주로 정보적인 부분들</a:t>
            </a:r>
          </a:p>
        </p:txBody>
      </p:sp>
    </p:spTree>
    <p:extLst>
      <p:ext uri="{BB962C8B-B14F-4D97-AF65-F5344CB8AC3E}">
        <p14:creationId xmlns:p14="http://schemas.microsoft.com/office/powerpoint/2010/main" val="284679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버튼들을 배치할때는</a:t>
            </a:r>
            <a:r>
              <a:rPr lang="en-US" altLang="ko-KR" sz="2200"/>
              <a:t>, </a:t>
            </a:r>
            <a:r>
              <a:rPr lang="ko-KR" altLang="en-US" sz="2200"/>
              <a:t>관습보다 이게 진짜 여기 있는게 맞는지 생각해보기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요새 이것저것 하다보면</a:t>
            </a:r>
            <a:r>
              <a:rPr lang="en-US" altLang="ko-KR" sz="2200"/>
              <a:t>, “</a:t>
            </a:r>
            <a:r>
              <a:rPr lang="ko-KR" altLang="en-US" sz="2200"/>
              <a:t>잉</a:t>
            </a:r>
            <a:r>
              <a:rPr lang="en-US" altLang="ko-KR" sz="2200"/>
              <a:t>? </a:t>
            </a:r>
            <a:r>
              <a:rPr lang="ko-KR" altLang="en-US" sz="2200"/>
              <a:t>이게 왜 여기있어</a:t>
            </a:r>
            <a:r>
              <a:rPr lang="en-US" altLang="ko-KR" sz="2200"/>
              <a:t>?”</a:t>
            </a:r>
            <a:r>
              <a:rPr lang="ko-KR" altLang="en-US" sz="2200"/>
              <a:t>랑 </a:t>
            </a:r>
            <a:r>
              <a:rPr lang="en-US" altLang="ko-KR" sz="2200"/>
              <a:t>“</a:t>
            </a:r>
            <a:r>
              <a:rPr lang="ko-KR" altLang="en-US" sz="2200"/>
              <a:t>엥</a:t>
            </a:r>
            <a:r>
              <a:rPr lang="en-US" altLang="ko-KR" sz="2200"/>
              <a:t>? </a:t>
            </a:r>
            <a:r>
              <a:rPr lang="ko-KR" altLang="en-US" sz="2200"/>
              <a:t>이게 왜 없어</a:t>
            </a:r>
            <a:r>
              <a:rPr lang="en-US" altLang="ko-KR" sz="2200"/>
              <a:t>?”</a:t>
            </a:r>
            <a:r>
              <a:rPr lang="ko-KR" altLang="en-US" sz="2200"/>
              <a:t>를 종종 느낄때가 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인터랙션 디자인 전공이랍시고 학교에 붙어있는데</a:t>
            </a:r>
            <a:r>
              <a:rPr lang="en-US" altLang="ko-KR" sz="2200"/>
              <a:t>, </a:t>
            </a:r>
            <a:r>
              <a:rPr lang="ko-KR" altLang="en-US" sz="2200"/>
              <a:t>이런 부분에서 엉망이면 창피하니까</a:t>
            </a:r>
            <a:r>
              <a:rPr lang="en-US" altLang="ko-KR" sz="2200"/>
              <a:t>, </a:t>
            </a:r>
            <a:r>
              <a:rPr lang="ko-KR" altLang="en-US" sz="2200"/>
              <a:t>좀 신경쓸 것 </a:t>
            </a:r>
          </a:p>
        </p:txBody>
      </p:sp>
    </p:spTree>
    <p:extLst>
      <p:ext uri="{BB962C8B-B14F-4D97-AF65-F5344CB8AC3E}">
        <p14:creationId xmlns:p14="http://schemas.microsoft.com/office/powerpoint/2010/main" val="9355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r>
              <a:rPr lang="en-US" altLang="ko-KR" sz="3400">
                <a:solidFill>
                  <a:schemeClr val="accent6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3400">
              <a:solidFill>
                <a:schemeClr val="accent6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3256805"/>
            <a:ext cx="9144000" cy="5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/>
              <a:t>게임의 형식을 통해</a:t>
            </a:r>
            <a:r>
              <a:rPr lang="en-US" altLang="ko-KR" sz="2200"/>
              <a:t>, </a:t>
            </a:r>
            <a:r>
              <a:rPr lang="ko-KR" altLang="en-US" sz="2200"/>
              <a:t>학교에서 </a:t>
            </a:r>
            <a:r>
              <a:rPr lang="en-US" altLang="ko-KR" sz="2200"/>
              <a:t>8</a:t>
            </a:r>
            <a:r>
              <a:rPr lang="ko-KR" altLang="en-US" sz="2200"/>
              <a:t>년간 보고 듣고 기록한것들 재구성하기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5707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255416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45B970-0C14-43F6-8098-90D4499D9F6F}"/>
              </a:ext>
            </a:extLst>
          </p:cNvPr>
          <p:cNvSpPr/>
          <p:nvPr/>
        </p:nvSpPr>
        <p:spPr>
          <a:xfrm>
            <a:off x="1508448" y="1491640"/>
            <a:ext cx="6935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/>
              <a:t> 뭔 수입을 내려는거면 모르겠는데</a:t>
            </a:r>
            <a:r>
              <a:rPr lang="en-US" altLang="ko-KR"/>
              <a:t>, </a:t>
            </a:r>
            <a:r>
              <a:rPr lang="ko-KR" altLang="en-US"/>
              <a:t>그냥 취미로 만드는거라 </a:t>
            </a:r>
            <a:r>
              <a:rPr lang="en-US" altLang="ko-KR"/>
              <a:t>BM</a:t>
            </a:r>
            <a:r>
              <a:rPr lang="ko-KR" altLang="en-US"/>
              <a:t>이 없는게 </a:t>
            </a:r>
            <a:r>
              <a:rPr lang="en-US" altLang="ko-KR"/>
              <a:t>BM</a:t>
            </a:r>
            <a:r>
              <a:rPr lang="ko-KR" altLang="en-US"/>
              <a:t>임</a:t>
            </a:r>
            <a:r>
              <a:rPr lang="en-US" altLang="ko-KR"/>
              <a:t>, (</a:t>
            </a:r>
            <a:r>
              <a:rPr lang="ko-KR" altLang="en-US"/>
              <a:t>어</a:t>
            </a:r>
            <a:r>
              <a:rPr lang="en-US" altLang="ko-KR"/>
              <a:t>.. </a:t>
            </a:r>
            <a:r>
              <a:rPr lang="ko-KR" altLang="en-US"/>
              <a:t>만에하나 출시가 된다면</a:t>
            </a:r>
            <a:r>
              <a:rPr lang="en-US" altLang="ko-KR"/>
              <a:t>, </a:t>
            </a:r>
            <a:r>
              <a:rPr lang="ko-KR" altLang="en-US"/>
              <a:t>유료겜으로 내고</a:t>
            </a:r>
            <a:r>
              <a:rPr lang="en-US" altLang="ko-KR"/>
              <a:t>,</a:t>
            </a:r>
            <a:r>
              <a:rPr lang="ko-KR" altLang="en-US"/>
              <a:t> 주변에 하겠다는 사람들한테는 코드를 줘버리기 </a:t>
            </a:r>
            <a:r>
              <a:rPr lang="en-US" altLang="ko-KR"/>
              <a:t>※ </a:t>
            </a:r>
            <a:r>
              <a:rPr lang="ko-KR" altLang="en-US"/>
              <a:t>물론 다들 으레 그렇듯 관심도 없고 하려들지도 않을 것이다 </a:t>
            </a:r>
            <a:r>
              <a:rPr lang="en-US" altLang="ko-KR"/>
              <a:t>= profit!)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98AB85-7424-41B5-9389-20EA7BA6CB86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BM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F125D-3C95-4F80-88EF-1035F1B52B2B}"/>
              </a:ext>
            </a:extLst>
          </p:cNvPr>
          <p:cNvSpPr/>
          <p:nvPr/>
        </p:nvSpPr>
        <p:spPr>
          <a:xfrm>
            <a:off x="1508448" y="3326364"/>
            <a:ext cx="6935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altLang="ko-KR"/>
              <a:t> </a:t>
            </a:r>
            <a:r>
              <a:rPr lang="ko-KR" altLang="en-US"/>
              <a:t>그럼 나한테는 무슨 이득이 있는가</a:t>
            </a:r>
            <a:r>
              <a:rPr lang="en-US" altLang="ko-KR"/>
              <a:t>? </a:t>
            </a:r>
          </a:p>
          <a:p>
            <a:pPr lvl="2"/>
            <a:r>
              <a:rPr lang="en-US" altLang="ko-KR"/>
              <a:t>1. </a:t>
            </a:r>
            <a:r>
              <a:rPr lang="ko-KR" altLang="en-US"/>
              <a:t>다큐</a:t>
            </a:r>
            <a:r>
              <a:rPr lang="en-US" altLang="ko-KR"/>
              <a:t>-</a:t>
            </a:r>
            <a:r>
              <a:rPr lang="ko-KR" altLang="en-US"/>
              <a:t>게이밍에 대한 테스트 </a:t>
            </a:r>
            <a:r>
              <a:rPr lang="en-US" altLang="ko-KR"/>
              <a:t>(</a:t>
            </a:r>
            <a:r>
              <a:rPr lang="ko-KR" altLang="en-US"/>
              <a:t>다큐멘터리는 게임의 형식을 빌릴 수 있을까</a:t>
            </a:r>
            <a:r>
              <a:rPr lang="en-US" altLang="ko-KR"/>
              <a:t>?)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배워서 남줄것도 아니고</a:t>
            </a:r>
            <a:r>
              <a:rPr lang="en-US" altLang="ko-KR"/>
              <a:t>, </a:t>
            </a:r>
            <a:r>
              <a:rPr lang="ko-KR" altLang="en-US"/>
              <a:t>빈둥대면서 노느니 이런거라도 하는게 낫지 뭐 </a:t>
            </a:r>
            <a:endParaRPr lang="en-US" altLang="ko-KR"/>
          </a:p>
          <a:p>
            <a:pPr lvl="2"/>
            <a:r>
              <a:rPr lang="en-US" altLang="ko-KR"/>
              <a:t>3. </a:t>
            </a:r>
            <a:r>
              <a:rPr lang="ko-KR" altLang="en-US"/>
              <a:t>기록해두지 않은 과거는 지금 생생히 기억한다고 해도</a:t>
            </a:r>
            <a:r>
              <a:rPr lang="en-US" altLang="ko-KR"/>
              <a:t> </a:t>
            </a:r>
            <a:r>
              <a:rPr lang="ko-KR" altLang="en-US"/>
              <a:t>진짜 시간이 지나면 다</a:t>
            </a:r>
            <a:r>
              <a:rPr lang="en-US" altLang="ko-KR"/>
              <a:t>-</a:t>
            </a:r>
            <a:r>
              <a:rPr lang="ko-KR" altLang="en-US"/>
              <a:t>사라지기 마련</a:t>
            </a:r>
            <a:r>
              <a:rPr lang="en-US" altLang="ko-KR"/>
              <a:t>, </a:t>
            </a:r>
            <a:r>
              <a:rPr lang="ko-KR" altLang="en-US"/>
              <a:t>나름 재밌게 보냈는데 이렇게라도 남겨놓으면 쓸데가 있겠지 뭐 </a:t>
            </a:r>
            <a:endParaRPr lang="en-US" altLang="ko-KR"/>
          </a:p>
          <a:p>
            <a:pPr lvl="2"/>
            <a:r>
              <a:rPr lang="en-US" altLang="ko-KR"/>
              <a:t>4. </a:t>
            </a:r>
            <a:r>
              <a:rPr lang="ko-KR" altLang="en-US"/>
              <a:t>주변사람에게 으스대기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12</a:t>
            </a:r>
            <a:r>
              <a:rPr lang="ko-KR" altLang="en-US" sz="2200"/>
              <a:t>월 </a:t>
            </a:r>
            <a:r>
              <a:rPr lang="en-US" altLang="ko-KR" sz="2200"/>
              <a:t>13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랩실 하던거 중간발표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en-US" altLang="ko-KR" sz="2200"/>
              <a:t>~ </a:t>
            </a:r>
          </a:p>
          <a:p>
            <a:pPr>
              <a:buFontTx/>
              <a:buChar char="-"/>
            </a:pPr>
            <a:r>
              <a:rPr lang="ko-KR" altLang="en-US" sz="2200"/>
              <a:t> </a:t>
            </a:r>
            <a:r>
              <a:rPr lang="en-US" altLang="ko-KR" sz="2200"/>
              <a:t>3</a:t>
            </a:r>
            <a:r>
              <a:rPr lang="ko-KR" altLang="en-US" sz="2200"/>
              <a:t>월 </a:t>
            </a:r>
            <a:r>
              <a:rPr lang="en-US" altLang="ko-KR" sz="2200"/>
              <a:t>1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개강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대</a:t>
            </a:r>
            <a:r>
              <a:rPr lang="en-US" altLang="ko-KR" sz="2200"/>
              <a:t>-</a:t>
            </a:r>
            <a:r>
              <a:rPr lang="ko-KR" altLang="en-US" sz="2200"/>
              <a:t>충 </a:t>
            </a:r>
            <a:r>
              <a:rPr lang="en-US" altLang="ko-KR" sz="2200"/>
              <a:t>3</a:t>
            </a:r>
            <a:r>
              <a:rPr lang="ko-KR" altLang="en-US" sz="2200"/>
              <a:t>개월 안쪽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</a:t>
            </a:r>
            <a:r>
              <a:rPr lang="en-US" altLang="ko-KR" sz="2200"/>
              <a:t>, </a:t>
            </a:r>
            <a:r>
              <a:rPr lang="ko-KR" altLang="en-US" sz="2200"/>
              <a:t>졸업 전에 끝내고싶은데 졸업때는 할 여유가 없을것같고</a:t>
            </a:r>
            <a:r>
              <a:rPr lang="en-US" altLang="ko-KR" sz="2200"/>
              <a:t>, </a:t>
            </a:r>
            <a:r>
              <a:rPr lang="ko-KR" altLang="en-US" sz="2200"/>
              <a:t>너무 슬프다 </a:t>
            </a:r>
            <a:r>
              <a:rPr lang="en-US" altLang="ko-KR" sz="2200"/>
              <a:t>~~ </a:t>
            </a:r>
            <a:r>
              <a:rPr lang="ko-KR" altLang="en-US" sz="2200"/>
              <a:t>심지어 </a:t>
            </a:r>
            <a:r>
              <a:rPr lang="en-US" altLang="ko-KR" sz="2200"/>
              <a:t>13</a:t>
            </a:r>
            <a:r>
              <a:rPr lang="ko-KR" altLang="en-US" sz="2200"/>
              <a:t>일까지는 랩실때문에 엄청 바쁜데다</a:t>
            </a:r>
            <a:r>
              <a:rPr lang="en-US" altLang="ko-KR" sz="2200"/>
              <a:t>, </a:t>
            </a:r>
            <a:r>
              <a:rPr lang="ko-KR" altLang="en-US" sz="2200"/>
              <a:t>이거 향후에 어떻게 될지도 불확실해서 계획을 짤수가 없어</a:t>
            </a:r>
            <a:r>
              <a:rPr lang="en-US" altLang="ko-KR" sz="2200"/>
              <a:t>~~ </a:t>
            </a:r>
            <a:r>
              <a:rPr lang="ko-KR" altLang="en-US" sz="2200"/>
              <a:t>슈발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4828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근황과 진척도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E1D88-327B-4808-954E-0513A924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2" y="553196"/>
            <a:ext cx="6458883" cy="332391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9C7925B-CA32-4A81-94CA-65F6611D6F35}"/>
              </a:ext>
            </a:extLst>
          </p:cNvPr>
          <p:cNvSpPr txBox="1">
            <a:spLocks/>
          </p:cNvSpPr>
          <p:nvPr/>
        </p:nvSpPr>
        <p:spPr>
          <a:xfrm>
            <a:off x="1548882" y="4077479"/>
            <a:ext cx="7402285" cy="2379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UI</a:t>
            </a:r>
            <a:r>
              <a:rPr lang="ko-KR" altLang="en-US" sz="2200"/>
              <a:t> 얼추 만들고</a:t>
            </a:r>
            <a:r>
              <a:rPr lang="en-US" altLang="ko-KR" sz="2200"/>
              <a:t>, </a:t>
            </a:r>
            <a:r>
              <a:rPr lang="ko-KR" altLang="en-US" sz="2200"/>
              <a:t>과제하는거랑 </a:t>
            </a:r>
            <a:r>
              <a:rPr lang="en-US" altLang="ko-KR" sz="2200"/>
              <a:t>(Skill), NPC </a:t>
            </a:r>
            <a:r>
              <a:rPr lang="ko-KR" altLang="en-US" sz="2200"/>
              <a:t>인카운터랑</a:t>
            </a:r>
            <a:r>
              <a:rPr lang="en-US" altLang="ko-KR" sz="2200"/>
              <a:t>, </a:t>
            </a:r>
            <a:r>
              <a:rPr lang="ko-KR" altLang="en-US" sz="2200"/>
              <a:t>주변환경 만드는 중이었음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프레임만 대충 짜둔거라 퍼센티지로는 각각 </a:t>
            </a:r>
            <a:r>
              <a:rPr lang="en-US" altLang="ko-KR" sz="2200"/>
              <a:t>30%</a:t>
            </a:r>
            <a:r>
              <a:rPr lang="ko-KR" altLang="en-US" sz="2200"/>
              <a:t>정도</a:t>
            </a:r>
            <a:r>
              <a:rPr lang="en-US" altLang="ko-KR" sz="2200"/>
              <a:t>.. </a:t>
            </a:r>
            <a:r>
              <a:rPr lang="ko-KR" altLang="en-US" sz="2200"/>
              <a:t>실작업기간 </a:t>
            </a:r>
            <a:r>
              <a:rPr lang="en-US" altLang="ko-KR" sz="2200"/>
              <a:t>2</a:t>
            </a:r>
            <a:r>
              <a:rPr lang="ko-KR" altLang="en-US" sz="2200"/>
              <a:t>개월정도인걸 감안하면</a:t>
            </a:r>
            <a:r>
              <a:rPr lang="en-US" altLang="ko-KR" sz="2200"/>
              <a:t>, </a:t>
            </a:r>
            <a:r>
              <a:rPr lang="ko-KR" altLang="en-US" sz="2200"/>
              <a:t>막히지 않는다는 조건하에서</a:t>
            </a:r>
            <a:r>
              <a:rPr lang="en-US" altLang="ko-KR" sz="2200"/>
              <a:t>, </a:t>
            </a:r>
            <a:r>
              <a:rPr lang="ko-KR" altLang="en-US" sz="2200"/>
              <a:t>빡세게 이것만 한다고 했을 때 시스템 구성만 한 </a:t>
            </a:r>
            <a:r>
              <a:rPr lang="en-US" altLang="ko-KR" sz="2200"/>
              <a:t>1</a:t>
            </a:r>
            <a:r>
              <a:rPr lang="ko-KR" altLang="en-US" sz="2200"/>
              <a:t>년정도 필요하다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아 리소스는 언제만들지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자세한건 깃헙에 일지로 기록해 두었음</a:t>
            </a:r>
            <a:r>
              <a:rPr lang="en-US" altLang="ko-KR" sz="220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FAD5C-DB4A-4447-816D-F83600C188D7}"/>
              </a:ext>
            </a:extLst>
          </p:cNvPr>
          <p:cNvSpPr/>
          <p:nvPr/>
        </p:nvSpPr>
        <p:spPr>
          <a:xfrm>
            <a:off x="8602823" y="1520890"/>
            <a:ext cx="2325421" cy="1362269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2780522"/>
            <a:ext cx="9144000" cy="277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중요하게 짚고 넘어갈것들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일정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근황과 진척도</a:t>
            </a:r>
          </a:p>
        </p:txBody>
      </p:sp>
    </p:spTree>
    <p:extLst>
      <p:ext uri="{BB962C8B-B14F-4D97-AF65-F5344CB8AC3E}">
        <p14:creationId xmlns:p14="http://schemas.microsoft.com/office/powerpoint/2010/main" val="24462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중요한 부분들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그래픽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대방향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</a:p>
          <a:p>
            <a:pPr lvl="1">
              <a:buFontTx/>
              <a:buChar char="-"/>
            </a:pPr>
            <a:r>
              <a:rPr lang="ko-KR" altLang="en-US" sz="1800"/>
              <a:t>수업과 과제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주변환경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시스템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생활패턴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수업과 과제 </a:t>
            </a:r>
            <a:r>
              <a:rPr lang="en-US" altLang="ko-KR" sz="1800"/>
              <a:t>(</a:t>
            </a:r>
            <a:r>
              <a:rPr lang="ko-KR" altLang="en-US" sz="1800"/>
              <a:t>스킬설계</a:t>
            </a:r>
            <a:r>
              <a:rPr lang="en-US" altLang="ko-KR" sz="1800"/>
              <a:t>)</a:t>
            </a:r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  <a:r>
              <a:rPr lang="ko-KR" altLang="en-US" sz="1800"/>
              <a:t>와의 상호작용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아이템 구매 </a:t>
            </a:r>
            <a:r>
              <a:rPr lang="en-US" altLang="ko-KR" sz="1800"/>
              <a:t>/ </a:t>
            </a:r>
            <a:r>
              <a:rPr lang="ko-KR" altLang="en-US" sz="1800"/>
              <a:t>착용</a:t>
            </a:r>
            <a:endParaRPr lang="en-US" altLang="ko-KR" sz="1800"/>
          </a:p>
          <a:p>
            <a:pPr lvl="1">
              <a:buFontTx/>
              <a:buChar char="-"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시나리오</a:t>
            </a:r>
            <a:endParaRPr lang="en-US" altLang="ko-KR" sz="1800"/>
          </a:p>
          <a:p>
            <a:pPr>
              <a:buFontTx/>
              <a:buChar char="-"/>
            </a:pPr>
            <a:r>
              <a:rPr lang="en-US" altLang="ko-KR" sz="2200"/>
              <a:t>UX</a:t>
            </a:r>
          </a:p>
          <a:p>
            <a:pPr lvl="1">
              <a:buFontTx/>
              <a:buChar char="-"/>
            </a:pPr>
            <a:r>
              <a:rPr lang="ko-KR" altLang="en-US" sz="1800"/>
              <a:t>내가 전달하고자 하는 것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사용자가 경험했으면 하는 것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기타 편의요소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BM</a:t>
            </a:r>
          </a:p>
        </p:txBody>
      </p:sp>
    </p:spTree>
    <p:extLst>
      <p:ext uri="{BB962C8B-B14F-4D97-AF65-F5344CB8AC3E}">
        <p14:creationId xmlns:p14="http://schemas.microsoft.com/office/powerpoint/2010/main" val="944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4963886" y="2276668"/>
            <a:ext cx="3834881" cy="40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대방향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</a:p>
          <a:p>
            <a:pPr>
              <a:buFontTx/>
              <a:buChar char="-"/>
            </a:pPr>
            <a:r>
              <a:rPr lang="ko-KR" altLang="en-US" sz="2200"/>
              <a:t>수업과 과제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주변환경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005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대방향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078CD-DABC-4D0A-8B86-0C1D97A0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07" y="251927"/>
            <a:ext cx="3494225" cy="349422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267338"/>
            <a:ext cx="5614007" cy="425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평소에 작업하던 방식 </a:t>
            </a:r>
            <a:r>
              <a:rPr lang="en-US" altLang="ko-KR" sz="2200"/>
              <a:t>( </a:t>
            </a:r>
            <a:r>
              <a:rPr lang="ko-KR" altLang="en-US" sz="2200"/>
              <a:t>흰색 배경에 라인 드로잉 </a:t>
            </a:r>
            <a:r>
              <a:rPr lang="en-US" altLang="ko-KR" sz="2200"/>
              <a:t>)</a:t>
            </a:r>
            <a:r>
              <a:rPr lang="ko-KR" altLang="en-US" sz="2200"/>
              <a:t>위주로 진행할 것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이런저런 방식을 실험해봤는데</a:t>
            </a:r>
            <a:r>
              <a:rPr lang="en-US" altLang="ko-KR" sz="2200"/>
              <a:t>, </a:t>
            </a:r>
            <a:r>
              <a:rPr lang="ko-KR" altLang="en-US" sz="2200"/>
              <a:t>하던대로 하는게 최고인것 같다</a:t>
            </a:r>
            <a:r>
              <a:rPr lang="en-US" altLang="ko-KR" sz="2200"/>
              <a:t>. 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해결해야하는 지점 </a:t>
            </a:r>
            <a:r>
              <a:rPr lang="en-US" altLang="ko-KR" sz="2200"/>
              <a:t>: </a:t>
            </a:r>
            <a:r>
              <a:rPr lang="ko-KR" altLang="en-US" sz="2200"/>
              <a:t>평소에 작업하는 스타일은 </a:t>
            </a:r>
            <a:r>
              <a:rPr lang="en-US" altLang="ko-KR" sz="2200"/>
              <a:t>UI</a:t>
            </a:r>
            <a:r>
              <a:rPr lang="ko-KR" altLang="en-US" sz="2200"/>
              <a:t>로 만들거나</a:t>
            </a:r>
            <a:r>
              <a:rPr lang="en-US" altLang="ko-KR" sz="2200"/>
              <a:t>, </a:t>
            </a:r>
            <a:r>
              <a:rPr lang="ko-KR" altLang="en-US" sz="2200"/>
              <a:t>찢어서 리소스로 활용하기 어려운 스타일인데</a:t>
            </a:r>
            <a:r>
              <a:rPr lang="en-US" altLang="ko-KR" sz="2200"/>
              <a:t>, </a:t>
            </a:r>
            <a:r>
              <a:rPr lang="ko-KR" altLang="en-US" sz="2200"/>
              <a:t>어떻게 정형화 시킬것인지는 고민해봐야함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C1DDE-01DA-4E68-B1DB-35D166AA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7" y="3615611"/>
            <a:ext cx="1738184" cy="3088433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BBF52AE-B4D6-46BE-9FA2-E2FB33338A00}"/>
              </a:ext>
            </a:extLst>
          </p:cNvPr>
          <p:cNvSpPr txBox="1">
            <a:spLocks/>
          </p:cNvSpPr>
          <p:nvPr/>
        </p:nvSpPr>
        <p:spPr>
          <a:xfrm>
            <a:off x="9333391" y="3823174"/>
            <a:ext cx="2553809" cy="270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/>
              <a:t>↑ 원래 하던 스타일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← 안하던걸 하려다가 망한 사례 </a:t>
            </a:r>
            <a:r>
              <a:rPr lang="en-US" altLang="ko-KR" sz="1800"/>
              <a:t>(</a:t>
            </a:r>
            <a:r>
              <a:rPr lang="ko-KR" altLang="en-US" sz="1800"/>
              <a:t>시간은 시간대로 잡아먹고 결과는 그닥</a:t>
            </a:r>
            <a:r>
              <a:rPr lang="en-US" altLang="ko-KR" sz="1800"/>
              <a:t>..</a:t>
            </a:r>
            <a:r>
              <a:rPr lang="ko-KR" altLang="en-US" sz="1800"/>
              <a:t>만족스럽지 않았다</a:t>
            </a:r>
            <a:r>
              <a:rPr lang="en-US" altLang="ko-KR" sz="180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062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453952"/>
            <a:ext cx="5614007" cy="41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애정을 가지고 관계를 맺은 주변 사람들을 필요한 자리에 표현하고싶다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en-US" altLang="ko-KR" sz="2200"/>
              <a:t>※ </a:t>
            </a:r>
            <a:r>
              <a:rPr lang="ko-KR" altLang="en-US" sz="2200"/>
              <a:t>사전에 허락을 받을 것 </a:t>
            </a:r>
            <a:endParaRPr lang="en-US" altLang="ko-KR" sz="2200"/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수업이나 그런 이유로 필요는 한데</a:t>
            </a:r>
            <a:r>
              <a:rPr lang="en-US" altLang="ko-KR" sz="2200"/>
              <a:t>, </a:t>
            </a:r>
            <a:r>
              <a:rPr lang="ko-KR" altLang="en-US" sz="2200"/>
              <a:t>적합한 인물이 없을때는 걍 뭐 대충 수인이나 이렇게 해서 만들어 넣을 것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82B16-05BA-442A-8D7A-7C2586C1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62" y="1167218"/>
            <a:ext cx="2612482" cy="2612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E2A5C-B31C-447F-A893-891936B3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4" y="3538592"/>
            <a:ext cx="2089986" cy="2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317101"/>
            <a:ext cx="5614007" cy="378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예전에 작업했던것들 기록이 남아있는데</a:t>
            </a:r>
            <a:r>
              <a:rPr lang="en-US" altLang="ko-KR" sz="2200"/>
              <a:t>, </a:t>
            </a:r>
            <a:r>
              <a:rPr lang="ko-KR" altLang="en-US" sz="2200"/>
              <a:t>어떻게 리소스로 활용할 수 없을까</a:t>
            </a:r>
            <a:r>
              <a:rPr lang="en-US" altLang="ko-KR" sz="2200"/>
              <a:t>. </a:t>
            </a:r>
            <a:r>
              <a:rPr lang="ko-KR" altLang="en-US" sz="2200"/>
              <a:t>수업들으면서 필기해둔것도 한가득인데 이것도 쓸수있을거같고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으윽</a:t>
            </a:r>
            <a:r>
              <a:rPr lang="en-US" altLang="ko-KR" sz="2200"/>
              <a:t>.. </a:t>
            </a:r>
            <a:r>
              <a:rPr lang="ko-KR" altLang="en-US" sz="2200"/>
              <a:t>예전에 해둔게 너무 구려서 고통스럽다</a:t>
            </a:r>
            <a:r>
              <a:rPr lang="en-US" altLang="ko-KR" sz="2200"/>
              <a:t>, </a:t>
            </a:r>
            <a:r>
              <a:rPr lang="ko-KR" altLang="en-US" sz="2200"/>
              <a:t>사람들에게 잘못했던것들도 떠올라서 괴롭고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500EA-AC62-4B13-BFC2-BDBD51A6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34" y="625151"/>
            <a:ext cx="3645159" cy="2733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632F31-A31E-4891-ADED-3DC25ED7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82" y="3429000"/>
            <a:ext cx="3738465" cy="2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주변환경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855306" y="2356714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지도 하나로 표현할 수 있으면 좋을것 같긴 한데</a:t>
            </a:r>
            <a:r>
              <a:rPr lang="en-US" altLang="ko-KR" sz="2200"/>
              <a:t>.. </a:t>
            </a:r>
            <a:r>
              <a:rPr lang="ko-KR" altLang="en-US" sz="2200"/>
              <a:t>스크롤로 밀면서 볼 수 있고</a:t>
            </a:r>
            <a:r>
              <a:rPr lang="en-US" altLang="ko-KR" sz="2200"/>
              <a:t>, </a:t>
            </a:r>
            <a:r>
              <a:rPr lang="ko-KR" altLang="en-US" sz="2200"/>
              <a:t>각각의 장소에는 코멘트를 남길 수 있다면 좋겠음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적당히 뭉개서 그릴 수 있으면서 아는 사람은 </a:t>
            </a:r>
            <a:r>
              <a:rPr lang="en-US" altLang="ko-KR" sz="2200"/>
              <a:t>“</a:t>
            </a:r>
            <a:r>
              <a:rPr lang="ko-KR" altLang="en-US" sz="2200"/>
              <a:t>아 거기구나</a:t>
            </a:r>
            <a:r>
              <a:rPr lang="en-US" altLang="ko-KR" sz="2200"/>
              <a:t>!”</a:t>
            </a:r>
            <a:r>
              <a:rPr lang="ko-KR" altLang="en-US" sz="2200"/>
              <a:t>라는 느낌을 주는 중간지점을 찾아야함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돌곶이역 사거리 </a:t>
            </a:r>
            <a:r>
              <a:rPr lang="en-US" altLang="ko-KR" sz="2200"/>
              <a:t>/ </a:t>
            </a:r>
            <a:r>
              <a:rPr lang="ko-KR" altLang="en-US" sz="2200"/>
              <a:t>학교 </a:t>
            </a:r>
            <a:r>
              <a:rPr lang="en-US" altLang="ko-KR" sz="2200"/>
              <a:t>/ </a:t>
            </a:r>
            <a:r>
              <a:rPr lang="ko-KR" altLang="en-US" sz="2200"/>
              <a:t>기타</a:t>
            </a:r>
            <a:r>
              <a:rPr lang="en-US" altLang="ko-KR" sz="2200"/>
              <a:t>(</a:t>
            </a:r>
            <a:r>
              <a:rPr lang="ko-KR" altLang="en-US" sz="2200"/>
              <a:t>뭐 인쇄소나</a:t>
            </a:r>
            <a:r>
              <a:rPr lang="en-US" altLang="ko-KR" sz="2200"/>
              <a:t>.. </a:t>
            </a:r>
            <a:r>
              <a:rPr lang="ko-KR" altLang="en-US" sz="2200"/>
              <a:t>지하철 그런곳</a:t>
            </a:r>
            <a:r>
              <a:rPr lang="en-US" altLang="ko-KR" sz="2200"/>
              <a:t>) </a:t>
            </a:r>
            <a:r>
              <a:rPr lang="ko-KR" altLang="en-US" sz="2200"/>
              <a:t>학교는 지리가 너무 상세하게 드러나지 않도록 할 것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EED343-F747-4EDA-B950-FED41410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67" y="3256474"/>
            <a:ext cx="4478535" cy="25191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35A19F-C003-461D-832E-6B36B357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89" y="422896"/>
            <a:ext cx="4466619" cy="22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950</Words>
  <Application>Microsoft Office PowerPoint</Application>
  <PresentationFormat>와이드스크린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Noto Sans CJK KR Bold</vt:lpstr>
      <vt:lpstr>맑은 고딕</vt:lpstr>
      <vt:lpstr>Arial</vt:lpstr>
      <vt:lpstr>Office 테마</vt:lpstr>
      <vt:lpstr>DolgogiAdventure v.0.1.1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back seungyeal</dc:creator>
  <cp:lastModifiedBy>back seungyeal</cp:lastModifiedBy>
  <cp:revision>21</cp:revision>
  <dcterms:created xsi:type="dcterms:W3CDTF">2019-12-01T20:08:23Z</dcterms:created>
  <dcterms:modified xsi:type="dcterms:W3CDTF">2019-12-03T01:34:33Z</dcterms:modified>
</cp:coreProperties>
</file>