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1769" r:id="rId5"/>
    <p:sldId id="1792" r:id="rId6"/>
    <p:sldId id="1771" r:id="rId7"/>
    <p:sldId id="1820" r:id="rId8"/>
    <p:sldId id="1793" r:id="rId9"/>
    <p:sldId id="1794" r:id="rId10"/>
    <p:sldId id="1795" r:id="rId11"/>
    <p:sldId id="1821" r:id="rId12"/>
    <p:sldId id="1822" r:id="rId13"/>
    <p:sldId id="1823" r:id="rId14"/>
    <p:sldId id="1824" r:id="rId15"/>
    <p:sldId id="1830" r:id="rId16"/>
    <p:sldId id="1827" r:id="rId17"/>
    <p:sldId id="1828" r:id="rId18"/>
    <p:sldId id="1831" r:id="rId19"/>
    <p:sldId id="1832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30FF"/>
    <a:srgbClr val="702FA0"/>
    <a:srgbClr val="C5E0B4"/>
    <a:srgbClr val="8497B0"/>
    <a:srgbClr val="F8CBAD"/>
    <a:srgbClr val="EE7D31"/>
    <a:srgbClr val="FBD966"/>
    <a:srgbClr val="D8CCBF"/>
    <a:srgbClr val="074388"/>
    <a:srgbClr val="85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73876" autoAdjust="0"/>
  </p:normalViewPr>
  <p:slideViewPr>
    <p:cSldViewPr snapToGrid="0" snapToObjects="1">
      <p:cViewPr varScale="1">
        <p:scale>
          <a:sx n="66" d="100"/>
          <a:sy n="66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DE76-053C-F541-A13B-8345783BC84F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9AC7-BB84-944F-A8F1-35F20A83A7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5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2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 제공하는 예시에 대한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sensitivity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 engineering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에서도 중요한 요소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Calibrate Before use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라는 논문에 따르면 예제의 순서만 바뀌어도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54% -&gt; 93.4%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성능 차이를 보임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prompt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민감한 차이에 의해 성능 차이가 크게 나지 않는다는 것을 보이기 위해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robustness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시행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7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웬만해서 좋음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Annotator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이전에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작성할 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수동으로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작성했었다고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언급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각각 다른 사람들이 작성한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제공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intentionally concise style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GSM8K dataset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제시한 논문에서 언급했던 효율적인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 방법을 따른 것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와는 관련 없음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Exemplars from GSM8K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처럼 비슷하게 추론 과정들을 포함한 데이터셋을 가지고 있음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거기서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8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개를 추출해와서 입력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와 비슷한 성능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성공적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 :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부분은 조금 애매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7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상식 추론에서도 산술 문제와 비슷한 결과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: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일부는 인간보다 더 좋은 성능을 보이기도 함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5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Symbolic reasoning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사람은 풀기 쉽지만 언어 모델은 풀기 어려운 문제들을 푸는 것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예시를 들면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각 단어의 끝 문자를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모은다거나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동전의 초기 상태를 주고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몇번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행동 이후에 동전 상태를 유추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2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01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9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실험에 사용되는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GPT-3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모델의 논문이라는 점과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promptin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대한 성능 향상을 확인한 점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성능을 비교하기 위한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standard prompting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해당 논문에서 사용했다는 점에서 미리 읽어보면 좋을 것 같음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7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8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prompt</a:t>
            </a:r>
            <a:r>
              <a:rPr lang="ko-KR" altLang="en-US" sz="2800" dirty="0"/>
              <a:t>의 내용만으로 </a:t>
            </a:r>
            <a:r>
              <a:rPr lang="en-US" altLang="ko-KR" sz="2800" dirty="0"/>
              <a:t>task</a:t>
            </a:r>
            <a:r>
              <a:rPr lang="ko-KR" altLang="en-US" sz="2800" dirty="0"/>
              <a:t>를 수행할 수 있도록 작업 → 즉</a:t>
            </a:r>
            <a:r>
              <a:rPr lang="en-US" altLang="ko-KR" sz="2800" dirty="0"/>
              <a:t>, prompt</a:t>
            </a:r>
            <a:r>
              <a:rPr lang="ko-KR" altLang="en-US" sz="2800" dirty="0"/>
              <a:t>의 맥락 </a:t>
            </a:r>
            <a:r>
              <a:rPr lang="en-US" altLang="ko-KR" sz="2800" dirty="0"/>
              <a:t>(in-context)</a:t>
            </a:r>
            <a:r>
              <a:rPr lang="ko-KR" altLang="en-US" sz="2800" dirty="0"/>
              <a:t>을 파악하고 이에 대한 답변을 생성하도록 </a:t>
            </a:r>
            <a:r>
              <a:rPr lang="ko-KR" altLang="en-US" sz="2800" dirty="0" err="1"/>
              <a:t>만듬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Zero shot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대한 설명을 제시함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예를 들어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train set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사자가 없었지만 사자의 특징을 설명하면 그에 맞게 이미지를 분류</a:t>
            </a: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One-few shot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해당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대한 추가 데이터를 제시함으로써 새로운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구분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3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Input +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+ output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 구성된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제공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인간의 사고 과정과 유사하게 접근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Standard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promptin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input + output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제공하는 방식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굉장히 다양한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task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 사용이 됨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arithmetic,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 산술 문제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초록색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+ commonsense reasoning 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상식 추론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주황색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 + symbolic reasoning 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파란색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대해서 다룰 예정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3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Figure 1 (page 5)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 왼쪽과 다르게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오른쪽처럼 사고 과정에 대한 예시를 제공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우측 그림은 전체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entire prompt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보여주고 있음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일관성있는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제작을 위해서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8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개의 예시를 사용하기로 함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4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해당 그림의 결과는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(figure 4) 3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가지 정보를 담고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모델 크기가 커야만 나타나는 능력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모델이 일정 기준보다 커졌을 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성능이 급격하게 향상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문제가 복잡할수록 더 큰 성능 향상을 보인다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(GSM8K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MAWPS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비해 어렵고 복잡한 문제들로 구성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사용한 기존 기술과 비교했을 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훨씬 유리하다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(prior supervised best)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(table 2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참고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번 같은 경우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LaMDA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GPT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PaLM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비해 작은 모델이며 기본적으로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arithmetic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proble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대한 성능이 그렇게 좋지 않다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번의 경우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GSM8K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어려워서 성능 향상이 더 크다고 나와 있는데 이는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standar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와 비교했을 때의 성능 향상이다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Model scale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따른 성능 향상은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 특정 수준이 넘어섰을 때 갑자기 성능이 좋아지는 특징과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관련있음을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알 수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7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Ablation study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란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특정 요소를 제거한 후에 실험을 진행하여 특정 요소가 결과에 미치는 영향을 찾는 것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Chain-of-thought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말고 다른 유형의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prompting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으로도 동일한 성능 향상이 가능한지 확인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 equation only :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답변을 생성하기까지 여러 수학 방정식을 생성한다는 점에서 수학 방정식만 중간에 삽입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 Variable compute only : chain-of-thought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모델이 더 어려운 문제에 더 많은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intermediate steps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할당한다는 점에서 모델이 문제를 해결하기 위한 방정식의 문자 수를 점의 개수로 제공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(ex. 3+2 = 5 …  .. . .. . ..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이런식으로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직접적인 설명 대신 점으로 표현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 Chain-of-thought after answer :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answer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이후에 제공하는 것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문제 풀이 과정을 뒤에 제시함으로써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반드시 중간 단계에 필요한 과정인지 확인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7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8EB35-92EC-5B4D-9BCC-BA0B4441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5776B-5457-1446-A2C0-9A6D4BA5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1EA1-3270-A84C-983F-67C0381B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C912-46D2-F84E-8F33-107A039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9C6F3-FCA8-8246-A845-E6F88505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6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8566-E7F7-B540-AA1F-EAE7DC0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E7325-17A7-514F-B006-C35C675BD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E4B8-3ED2-B24F-BBE3-EA6BE71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8662-B057-224C-B1C6-252369DE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065A6-F2F8-0A42-85D5-667444CA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3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33860-0D2A-EE44-BD62-BCD90D0D8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DC9AE-E996-D247-AC0B-28CA1542F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29E4-0E2F-E04C-9422-7A23273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0BD33-C773-6B4C-92B9-C38AC381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25039-96AD-FF41-8537-43F91F5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8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F6770-B3AE-BA48-87EC-78489290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49DC6-3778-BD4E-B9CF-D17F061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5C55-A1AF-9542-BF5F-90D7B0A6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35D27-6E34-5F49-BDDC-00873CF7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1F54A-7495-D245-B776-1361996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8582-043E-EE40-ADEC-ECD923E1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CD2CE-C45F-A34C-842B-4DE3BE55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14908-65FD-324A-8AC1-DA16196E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4EB10-B360-D04C-B263-D16B219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D3CFB-DC21-644D-8619-EFC8AC48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8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246D-56E6-B848-BD3E-4029CE80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BFF0E-65E5-2A42-B983-AFF9FB84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35A5C-D47F-7D4C-A29F-0E66E6CC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6DAE-4D95-004E-A972-BCF79F0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F9416-E194-A24C-AE04-F0A6D515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9A6E-7692-3C4C-ACD1-1D388535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5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DC3FC-3276-4244-9C2F-0668F72A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7FD06-3802-B64E-8AD0-AC53D1A0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2A713-589C-CC4C-BC6F-E8C7E9D3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98A7D4-F697-D846-A01E-5FD0249CC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DF017-7302-464C-8649-096BA79DB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75E7-E0C6-7A45-81FC-F2C2945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72C3B4-1F98-214C-BBA3-3E9B06A5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B9FFB-38B6-864B-B937-1F0BD02E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4A7B-8605-094F-9512-9BBD5B4C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39200-D65E-A845-99E4-5EF5A212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0CA89-C508-8843-9059-2145A220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AADFD-5AFC-5142-939E-EEAFF1E3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87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06724-39CC-B448-9124-262217C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B938D-010B-894C-9589-3A75BF8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B7239-CF04-824A-8F20-E5E68AD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23FC-AABA-9247-80B2-FE3594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16791-6F55-7D40-B8BA-CC38596C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96FD7-1F79-024A-9541-39B2E86F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F40BF-B0C6-F84D-9AC2-9F45B9E2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9AACE-6F9C-604A-A335-9D4BA7DB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63FD-8B52-2240-8CDC-EB41751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9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B541-FF91-3740-950B-BB3296E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A78C2-8AE3-1E4C-A0CD-F57454CAA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6BCC7-4EB8-FA41-8216-64EEA84C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D7D43-6B4D-5243-A739-AF17C541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78279-7481-714B-A174-3E1ECFD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4A36E-C15E-EC45-BB5B-496D925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28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2AFB68-7530-F04E-A8C2-ECDF8647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5FBB8-CFE7-0A43-85E4-C359B8D3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E0AC9-899E-4746-A350-CD97C6C8C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3E32-6980-864C-8C2E-D538975EB3F1}" type="datetimeFigureOut">
              <a:rPr kumimoji="1" lang="ko-Kore-KR" altLang="en-US" smtClean="0"/>
              <a:t>01/14/2024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5F161-A4E4-E74E-A154-D3B5136C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B20BC-6582-364F-9AC6-1C9E9347D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40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4E0910-3105-EA43-91A5-A6A319E478B4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97281-76DA-9B47-AFD6-8F8CAF865472}"/>
              </a:ext>
            </a:extLst>
          </p:cNvPr>
          <p:cNvSpPr txBox="1"/>
          <p:nvPr/>
        </p:nvSpPr>
        <p:spPr>
          <a:xfrm>
            <a:off x="144382" y="6470480"/>
            <a:ext cx="300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9B2290-EA57-D842-9107-E652D47F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1307" y="5762735"/>
            <a:ext cx="1929386" cy="521853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ADA04B1D-4499-A640-8B79-74BD15AA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95" y="991917"/>
            <a:ext cx="11184610" cy="1626184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+mj-ea"/>
              </a:rPr>
              <a:t>AGI Study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0BA0BE0-AC40-6740-A6E1-2C19F216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715" y="3209207"/>
            <a:ext cx="9990570" cy="2574530"/>
          </a:xfrm>
        </p:spPr>
        <p:txBody>
          <a:bodyPr>
            <a:normAutofit/>
          </a:bodyPr>
          <a:lstStyle/>
          <a:p>
            <a:r>
              <a:rPr lang="en-US" altLang="ko-Kore-K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Seongeun</a:t>
            </a:r>
            <a:r>
              <a:rPr lang="en-US" altLang="ko-Kore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Baek</a:t>
            </a:r>
            <a:endParaRPr lang="en-US" altLang="ko-Kore-KR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ore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ore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2024.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1. 15.</a:t>
            </a:r>
            <a:endParaRPr lang="en-US" altLang="ko-Kore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48FFB-690E-D245-80F9-3030396A1DDD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43A13F8F-79EE-363B-FAE3-CCD4F8501A54}"/>
              </a:ext>
            </a:extLst>
          </p:cNvPr>
          <p:cNvSpPr/>
          <p:nvPr/>
        </p:nvSpPr>
        <p:spPr>
          <a:xfrm>
            <a:off x="735230" y="729203"/>
            <a:ext cx="10721540" cy="2144131"/>
          </a:xfrm>
          <a:prstGeom prst="roundRect">
            <a:avLst>
              <a:gd name="adj" fmla="val 16667"/>
            </a:avLst>
          </a:prstGeom>
          <a:solidFill>
            <a:srgbClr val="71051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altLang="ko" sz="33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Chain-of-Thought Prompting Elicits Reasoning in Large Language Models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CF378F-0991-3686-D17A-A9F5CC1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7911D-7F29-0522-F92B-23B98A53A54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Reasoning : Robustness of Chain-of-Thought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10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12AAE4-0F0E-21FB-C474-C1B3B538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1" y="887239"/>
            <a:ext cx="5242560" cy="5306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E5B7C-FA19-7B21-5C93-508B6EB0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62" y="806461"/>
            <a:ext cx="4760808" cy="54273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EE9DAB-9B8B-94C9-694C-61B15C3C306E}"/>
              </a:ext>
            </a:extLst>
          </p:cNvPr>
          <p:cNvSpPr/>
          <p:nvPr/>
        </p:nvSpPr>
        <p:spPr>
          <a:xfrm>
            <a:off x="548242" y="1742739"/>
            <a:ext cx="5193228" cy="355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B8AD21-C48D-5CD5-5A16-AE896E6A700B}"/>
              </a:ext>
            </a:extLst>
          </p:cNvPr>
          <p:cNvSpPr/>
          <p:nvPr/>
        </p:nvSpPr>
        <p:spPr>
          <a:xfrm>
            <a:off x="6423663" y="2197101"/>
            <a:ext cx="4787676" cy="31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5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6ABCCD-D3D7-F5FD-3C1B-63CE30C12D1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Reasoning : Robustness of Chain-of-Thought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645F19-BD25-03B4-D53D-A4633C19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35" y="828327"/>
            <a:ext cx="3233316" cy="56001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77F335-8DA4-9E60-F1AB-741E29841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28" y="1467518"/>
            <a:ext cx="7034278" cy="39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6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Commonsense Reasoning : Result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7177C-246B-47B5-AEC8-75465C29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9" y="2122992"/>
            <a:ext cx="9835239" cy="29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Symbolic Reasoning : Result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152546" y="2165993"/>
            <a:ext cx="5322380" cy="2526013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Example</a:t>
            </a:r>
            <a:r>
              <a:rPr kumimoji="1" lang="ko-KR" alt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of</a:t>
            </a:r>
            <a:r>
              <a:rPr kumimoji="1" lang="ko-KR" alt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symbolic</a:t>
            </a:r>
            <a:r>
              <a:rPr kumimoji="1" lang="ko-KR" alt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reasoning</a:t>
            </a:r>
            <a:endParaRPr kumimoji="1" lang="en-US" altLang="ko-Kore-KR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Last letter concatenation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Coin flip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4F6A6-41DF-F9AF-38BB-DBC8B8A2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65" y="820684"/>
            <a:ext cx="3552189" cy="56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96694" y="1141656"/>
            <a:ext cx="11447064" cy="4591385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Advantages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Multi-step reasoning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을 유도하기 위한 간단한 메커니즘 제시 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기존 연구보다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robustness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↑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&amp; LLM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이 수행할 수 있는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task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확장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Chain-of-though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와 다른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metho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들을 결합하여 사용 가능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5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96694" y="1141656"/>
            <a:ext cx="11447064" cy="5735288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Limitation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Chain-of-thought (</a:t>
            </a:r>
            <a:r>
              <a:rPr kumimoji="1" lang="en-US" altLang="ko-Kore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CoT</a:t>
            </a: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)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가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neural network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가 실제로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“Reasoning”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을 할 수 있게 만드는 것인지 불분명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를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fine-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tunin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 활용하기 위해 데이터를 만드는 것은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cost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↑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올바른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reasoning path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가 보장되지 않아서 정답과 오답 모두 유도 가능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큰 모델에서만 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를 적용 가능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15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4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96694" y="1141656"/>
            <a:ext cx="11447064" cy="5181290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Future</a:t>
            </a:r>
            <a:r>
              <a:rPr kumimoji="1" lang="ko-KR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work</a:t>
            </a:r>
            <a:endParaRPr kumimoji="1" lang="en-US" altLang="ko-Kore-K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모델의 규모가 증가함에 따라 얼마나 더 성능이 향상될지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다른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prompting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방법으로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task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확장을 얼마나 할 수 있을지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언어 모델의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factual generation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을 향상시키는 방법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작은 모델에서도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reasoning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을 유도하는 방법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16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9740E9-DCF0-0160-1EF1-8BA7BBE3283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Pre-study : Language Models are Few-Shot Learners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495865" y="1385940"/>
            <a:ext cx="10895072" cy="40861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ore-K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Fine-tuning</a:t>
            </a:r>
            <a:r>
              <a:rPr kumimoji="1" lang="ko-KR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 대한 한계점</a:t>
            </a:r>
            <a:endParaRPr kumimoji="1" lang="en-US" altLang="ko-Kore-K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새로운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task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를 수행하기 위해 </a:t>
            </a:r>
            <a:r>
              <a:rPr kumimoji="1" lang="ko-KR" altLang="en-US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많은 </a:t>
            </a:r>
            <a:r>
              <a:rPr kumimoji="1" lang="en-US" altLang="ko-KR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labeled data</a:t>
            </a:r>
            <a:r>
              <a:rPr kumimoji="1" lang="ko-KR" altLang="en-US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가 필요</a:t>
            </a:r>
            <a:endParaRPr kumimoji="1" lang="en-US" altLang="ko-KR" sz="1800" b="1" dirty="0">
              <a:highlight>
                <a:srgbClr val="FFFF00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실제 사람은 새로운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task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를 해결하기 위해서 많은 데이터가 필요 없음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Fine-tuning</a:t>
            </a:r>
            <a:r>
              <a:rPr kumimoji="1" lang="ko-KR" altLang="en-US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→ </a:t>
            </a:r>
            <a:r>
              <a:rPr kumimoji="1" lang="en-US" altLang="ko-KR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worse generalization</a:t>
            </a:r>
            <a:endParaRPr kumimoji="1" lang="en-US" altLang="ko-Kore-KR" sz="1800" b="1" dirty="0">
              <a:highlight>
                <a:srgbClr val="FFFF00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ore-K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GPT-3 </a:t>
            </a:r>
            <a:r>
              <a:rPr kumimoji="1" lang="ko-KR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개발</a:t>
            </a:r>
            <a:endParaRPr kumimoji="1" lang="en-US" altLang="ko-Kore-K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GPT-2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에서 사용하는 </a:t>
            </a:r>
            <a:r>
              <a:rPr kumimoji="1" lang="en-US" altLang="ko-KR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in-context learning</a:t>
            </a:r>
            <a:r>
              <a:rPr kumimoji="1" lang="ko-KR" altLang="en-US" sz="1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을 활용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하여 기존 모델보다 모델의 크기 ↑</a:t>
            </a:r>
            <a:endParaRPr kumimoji="1" lang="en-US" altLang="ko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모델이 커진 상태에서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few-shot learning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이 잘 작동되는 지 확인</a:t>
            </a:r>
            <a:br>
              <a:rPr kumimoji="1" lang="en-US" altLang="ko-Kore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</a:b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E7A704-B5A2-4340-BFED-B9712B5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7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41C921-01C4-D1DB-F73D-A0FE4BAFE402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Pre-study : in-context learning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이란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kumimoji="1" lang="en-US" altLang="ko-Kore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89DE1-7FB4-0A29-E764-C41586E07E23}"/>
              </a:ext>
            </a:extLst>
          </p:cNvPr>
          <p:cNvSpPr txBox="1"/>
          <p:nvPr/>
        </p:nvSpPr>
        <p:spPr>
          <a:xfrm>
            <a:off x="9339264" y="1816889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Supervised learning</a:t>
            </a:r>
            <a:endParaRPr lang="en-K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57F13-3A08-E5DF-7FF1-A2B3B22652D5}"/>
              </a:ext>
            </a:extLst>
          </p:cNvPr>
          <p:cNvSpPr txBox="1"/>
          <p:nvPr/>
        </p:nvSpPr>
        <p:spPr>
          <a:xfrm>
            <a:off x="9431345" y="4086127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Few-shot learning</a:t>
            </a:r>
            <a:endParaRPr lang="en-K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2639777" y="5750042"/>
            <a:ext cx="660724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Training dataset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에서 확인할 수 있는가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?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8AA4ED8-3606-6115-E48C-44FEAB1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F444EB-8C0E-0C2B-9400-BB7DA16C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38" y="870997"/>
            <a:ext cx="5954834" cy="2279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02E5DE-32AF-585B-07AF-4EBCEE991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38" y="3215604"/>
            <a:ext cx="5954835" cy="2273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1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5DFC9-F9B9-B957-AF42-989083A28F42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Pre-study : in-context learning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이란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kumimoji="1" lang="en-US" altLang="ko-Kore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341100" y="1618442"/>
            <a:ext cx="11509799" cy="3391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ore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Zero-shot learning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Additional</a:t>
            </a:r>
            <a:r>
              <a:rPr kumimoji="1" lang="ko-KR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data</a:t>
            </a:r>
            <a:r>
              <a:rPr kumimoji="1" lang="ko-KR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없이 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기존 학습에 사용된 데이터에서 새로운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class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를 인식하고 분류하는 학습 방법</a:t>
            </a:r>
            <a:endParaRPr kumimoji="1" lang="en-US" altLang="ko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Class (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or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task)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 대한 설명을 제시함으로써 학습 가능</a:t>
            </a: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ore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One-shot / few-shot learning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Class(or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task)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 해당되는 </a:t>
            </a:r>
            <a:r>
              <a:rPr kumimoji="1" lang="en-US" altLang="ko-K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additional data</a:t>
            </a:r>
            <a:r>
              <a:rPr kumimoji="1" lang="ko-KR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를 제공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하여 새로운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class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에 대해 학습</a:t>
            </a:r>
            <a:br>
              <a:rPr kumimoji="1" lang="en-US" altLang="ko-Kore-K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</a:br>
            <a:endParaRPr kumimoji="1" lang="en-US" altLang="ko-Kore-KR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E7A704-B5A2-4340-BFED-B9712B5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3EF20B-3B5C-1A97-3CDA-63EA6010A120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495865" y="1086603"/>
            <a:ext cx="10895072" cy="5316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ore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Fine-tuning + prompting </a:t>
            </a:r>
            <a:r>
              <a:rPr kumimoji="1" lang="ko-KR" alt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→ </a:t>
            </a:r>
            <a:r>
              <a:rPr kumimoji="1" lang="en-US" altLang="ko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Chain-of-thought</a:t>
            </a:r>
            <a:endParaRPr kumimoji="1" lang="en-US" altLang="ko-Kore-KR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AA2D5423-FCAB-5F77-63BF-82CC857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5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C51F8-CC86-90C3-F68E-02F2E0AB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68" y="1936339"/>
            <a:ext cx="8470463" cy="39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2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3E346A4-AF37-7C61-66B7-AB77582B49EB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Chain-of-Thought (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CoT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prompting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E0FC58C-5F10-8F21-F45F-5D4F3CA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6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CD5DFA-3D10-956E-E3CD-D00CF04B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432" y="813282"/>
            <a:ext cx="6975135" cy="56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96694" y="1141656"/>
            <a:ext cx="6447548" cy="5071004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CoT</a:t>
            </a:r>
            <a:r>
              <a:rPr kumimoji="1" lang="en-US" altLang="ko-Kore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prompting in Arithmetic problem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Baseline : standard prompting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Input-output 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예시를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in-context exemplars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로 제공</a:t>
            </a:r>
            <a:r>
              <a:rPr kumimoji="1" lang="en-US" altLang="ko-Kore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8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개의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few-shot exemplars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Manually composed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사고 과정 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(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문제를 풀어내는 과정</a:t>
            </a:r>
            <a:r>
              <a:rPr kumimoji="1"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)</a:t>
            </a:r>
            <a:r>
              <a:rPr kumimoji="1" lang="ko-KR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을 함께 제시</a:t>
            </a: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7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F50E66-7993-D000-E6E3-A42BBB4A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42" y="968116"/>
            <a:ext cx="5242560" cy="53067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F8C661-3AD7-4B63-E74A-C60D76A9AED4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Reasoning :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CoT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prompting</a:t>
            </a:r>
          </a:p>
        </p:txBody>
      </p:sp>
    </p:spTree>
    <p:extLst>
      <p:ext uri="{BB962C8B-B14F-4D97-AF65-F5344CB8AC3E}">
        <p14:creationId xmlns:p14="http://schemas.microsoft.com/office/powerpoint/2010/main" val="13094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EE6C7D-7E9F-6F94-78BB-D5BEF333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37" y="776870"/>
            <a:ext cx="4372116" cy="55311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Reasoning : Result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96694" y="1141656"/>
            <a:ext cx="6447548" cy="4868384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Main point in result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Emergent ability of model scale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Larger performance to complex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Finetuned model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보다 유리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8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C6FE0A-34E8-DDC6-AEEE-0EB93D5194A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Reasoning : Ablation study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196694" y="1141656"/>
            <a:ext cx="6447548" cy="5042791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Ablation prompting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Standard prompting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Equation only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Variable compute only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Chain-of-thought after answer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Chain-of thought prompting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9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BB4C21-5C0B-3F9E-E54C-1F86C464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24" y="806461"/>
            <a:ext cx="3550130" cy="56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568A8CDE7864389553EC3368B3EF6" ma:contentTypeVersion="11" ma:contentTypeDescription="Create a new document." ma:contentTypeScope="" ma:versionID="67f93a04c97cdf58b951c92777751236">
  <xsd:schema xmlns:xsd="http://www.w3.org/2001/XMLSchema" xmlns:xs="http://www.w3.org/2001/XMLSchema" xmlns:p="http://schemas.microsoft.com/office/2006/metadata/properties" xmlns:ns2="d1e661fc-b14f-4024-ba56-cf2d63a2969e" targetNamespace="http://schemas.microsoft.com/office/2006/metadata/properties" ma:root="true" ma:fieldsID="c23f95df29c0934ce5de731b9c7b28d5" ns2:_="">
    <xsd:import namespace="d1e661fc-b14f-4024-ba56-cf2d63a29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661fc-b14f-4024-ba56-cf2d63a29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18689-E348-4DC0-8C27-CDDECC6E7A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C043C2-501F-4F98-AEC6-54C62C935A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e661fc-b14f-4024-ba56-cf2d63a29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A17C97-27D7-49DC-A00A-5201568A5EED}">
  <ds:schemaRefs>
    <ds:schemaRef ds:uri="http://www.w3.org/XML/1998/namespace"/>
    <ds:schemaRef ds:uri="http://schemas.microsoft.com/office/2006/documentManagement/types"/>
    <ds:schemaRef ds:uri="http://purl.org/dc/terms/"/>
    <ds:schemaRef ds:uri="d1e661fc-b14f-4024-ba56-cf2d63a2969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20567</TotalTime>
  <Words>1098</Words>
  <Application>Microsoft Office PowerPoint</Application>
  <PresentationFormat>와이드스크린</PresentationFormat>
  <Paragraphs>332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Calibri</vt:lpstr>
      <vt:lpstr>Calibri Light</vt:lpstr>
      <vt:lpstr>Tahoma</vt:lpstr>
      <vt:lpstr>Verdana</vt:lpstr>
      <vt:lpstr>Wingdings</vt:lpstr>
      <vt:lpstr>Office 테마</vt:lpstr>
      <vt:lpstr>AGI Study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Auxiliary Learning  with Meta-paths for Heterogeneous Graphs</dc:title>
  <dc:subject/>
  <dc:creator>황다솔[ 대학원석·박사통합과정재학 / 컴퓨터학과 ]</dc:creator>
  <cp:keywords/>
  <dc:description/>
  <cp:lastModifiedBy> </cp:lastModifiedBy>
  <cp:revision>269</cp:revision>
  <cp:lastPrinted>2023-07-17T01:09:49Z</cp:lastPrinted>
  <dcterms:created xsi:type="dcterms:W3CDTF">2020-10-21T07:50:02Z</dcterms:created>
  <dcterms:modified xsi:type="dcterms:W3CDTF">2024-01-14T08:20:11Z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0x010100341568A8CDE7864389553EC3368B3EF6</vt:lpwstr>
  </property>
</Properties>
</file>