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68855" y="2457322"/>
            <a:ext cx="1557529" cy="1912697"/>
            <a:chOff x="4568855" y="2457322"/>
            <a:chExt cx="1557529" cy="19126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8855" y="2457322"/>
              <a:ext cx="1557529" cy="19126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599" y="5804104"/>
            <a:ext cx="10292048" cy="14277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6068" y="154173"/>
            <a:ext cx="3522495" cy="1564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586" y="1833057"/>
            <a:ext cx="10785386" cy="6676154"/>
            <a:chOff x="-69586" y="1833057"/>
            <a:chExt cx="10785386" cy="6676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586" y="1833057"/>
              <a:ext cx="10785386" cy="66761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795" y="990749"/>
            <a:ext cx="2815907" cy="1511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0688" y="4082270"/>
            <a:ext cx="1522407" cy="1107645"/>
            <a:chOff x="840688" y="4082270"/>
            <a:chExt cx="1522407" cy="1107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688" y="4082270"/>
              <a:ext cx="1522407" cy="110764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028" y="4204018"/>
            <a:ext cx="1236105" cy="9936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51739" y="4082270"/>
            <a:ext cx="2184364" cy="1107645"/>
            <a:chOff x="5151739" y="4082270"/>
            <a:chExt cx="2184364" cy="110764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813695" y="4082270"/>
              <a:ext cx="1522407" cy="1107645"/>
              <a:chOff x="5813695" y="4082270"/>
              <a:chExt cx="1522407" cy="110764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13695" y="4082270"/>
                <a:ext cx="1522407" cy="110764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0094" y="3593915"/>
              <a:ext cx="347203" cy="1323912"/>
              <a:chOff x="5640094" y="3593915"/>
              <a:chExt cx="347203" cy="132391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5640094" y="3593915"/>
                <a:ext cx="347203" cy="132391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40844" y="4719284"/>
              <a:ext cx="145702" cy="795559"/>
              <a:chOff x="5740844" y="4719284"/>
              <a:chExt cx="145702" cy="79555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5740844" y="4719284"/>
                <a:ext cx="145702" cy="795559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5270" y="4200907"/>
            <a:ext cx="1086448" cy="907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680435" y="4082270"/>
            <a:ext cx="2184364" cy="1107645"/>
            <a:chOff x="2680435" y="4082270"/>
            <a:chExt cx="2184364" cy="110764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342391" y="4082270"/>
              <a:ext cx="1522407" cy="1107645"/>
              <a:chOff x="3342391" y="4082270"/>
              <a:chExt cx="1522407" cy="110764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42391" y="4082270"/>
                <a:ext cx="1522407" cy="110764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168789" y="4354357"/>
              <a:ext cx="347203" cy="1323912"/>
              <a:chOff x="3168789" y="4354357"/>
              <a:chExt cx="347203" cy="132391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6200000">
                <a:off x="3168789" y="4354357"/>
                <a:ext cx="347203" cy="132391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269540" y="3757342"/>
              <a:ext cx="145702" cy="795559"/>
              <a:chOff x="3269540" y="3757342"/>
              <a:chExt cx="145702" cy="79555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3269540" y="3757342"/>
                <a:ext cx="145702" cy="795559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73460" y="4244718"/>
            <a:ext cx="1265800" cy="92924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637538" y="4082270"/>
            <a:ext cx="2184364" cy="1107645"/>
            <a:chOff x="7637538" y="4082270"/>
            <a:chExt cx="2184364" cy="110764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299494" y="4082270"/>
              <a:ext cx="1522407" cy="1107645"/>
              <a:chOff x="8299494" y="4082270"/>
              <a:chExt cx="1522407" cy="110764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299494" y="4082270"/>
                <a:ext cx="1522407" cy="110764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25892" y="4354357"/>
              <a:ext cx="347203" cy="1323912"/>
              <a:chOff x="8125892" y="4354357"/>
              <a:chExt cx="347203" cy="132391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200000">
                <a:off x="8125892" y="4354357"/>
                <a:ext cx="347203" cy="132391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226643" y="3757342"/>
              <a:ext cx="145702" cy="795559"/>
              <a:chOff x="8226643" y="3757342"/>
              <a:chExt cx="145702" cy="79555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8226643" y="3757342"/>
                <a:ext cx="145702" cy="795559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9821901" y="282722"/>
            <a:ext cx="575486" cy="706716"/>
            <a:chOff x="9821901" y="282722"/>
            <a:chExt cx="575486" cy="70671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21901" y="282722"/>
              <a:ext cx="575486" cy="706716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53547" y="4160609"/>
            <a:ext cx="1085438" cy="965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10299" y="1755886"/>
            <a:ext cx="7048291" cy="3966151"/>
            <a:chOff x="5210299" y="1755886"/>
            <a:chExt cx="7048291" cy="3966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210299" y="1755886"/>
              <a:ext cx="7048291" cy="39661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533" y="1318133"/>
            <a:ext cx="2879362" cy="23861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561" y="3430627"/>
            <a:ext cx="4224705" cy="9518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72260" y="2188024"/>
            <a:ext cx="1527926" cy="3185857"/>
            <a:chOff x="8372260" y="2188024"/>
            <a:chExt cx="1527926" cy="31858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80000">
              <a:off x="7741270" y="728069"/>
              <a:ext cx="3055852" cy="637171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80000">
              <a:off x="8372260" y="2188024"/>
              <a:ext cx="1527926" cy="3185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42438" y="2548574"/>
            <a:ext cx="1402382" cy="2545951"/>
            <a:chOff x="8442438" y="2548574"/>
            <a:chExt cx="1402382" cy="25459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80000">
              <a:off x="8442438" y="2548574"/>
              <a:ext cx="1402382" cy="25459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48574" y="3199924"/>
            <a:ext cx="1004632" cy="939370"/>
            <a:chOff x="8648574" y="3199924"/>
            <a:chExt cx="1004632" cy="93937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01783" y="3278951"/>
              <a:ext cx="766466" cy="560402"/>
              <a:chOff x="8701783" y="3278951"/>
              <a:chExt cx="766466" cy="56040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780000">
                <a:off x="8701783" y="3278951"/>
                <a:ext cx="766466" cy="56040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780000">
              <a:off x="8577575" y="3779700"/>
              <a:ext cx="1241152" cy="3783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38399" y="-469454"/>
            <a:ext cx="946647" cy="3609643"/>
            <a:chOff x="6138399" y="-469454"/>
            <a:chExt cx="946647" cy="36096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6138399" y="-469454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15812" y="5136665"/>
            <a:ext cx="470152" cy="2567113"/>
            <a:chOff x="7215812" y="5136665"/>
            <a:chExt cx="470152" cy="256711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7215812" y="5136665"/>
              <a:ext cx="470152" cy="25671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44290" y="2543938"/>
            <a:ext cx="1405071" cy="2546981"/>
            <a:chOff x="8444290" y="2543938"/>
            <a:chExt cx="1405071" cy="254698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780000">
              <a:off x="8444290" y="2543938"/>
              <a:ext cx="1405071" cy="254698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9318" y="4252476"/>
            <a:ext cx="3405381" cy="2119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96744" y="2966209"/>
            <a:ext cx="2099905" cy="1722090"/>
            <a:chOff x="3196744" y="2966209"/>
            <a:chExt cx="2099905" cy="1722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6792" y="2105164"/>
              <a:ext cx="4199810" cy="344418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6744" y="2966209"/>
              <a:ext cx="2099905" cy="17220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82855" y="3040493"/>
            <a:ext cx="1930693" cy="1166749"/>
            <a:chOff x="3282855" y="3040493"/>
            <a:chExt cx="1930693" cy="11667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2855" y="3040493"/>
              <a:ext cx="1930693" cy="11667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38951" y="3410466"/>
            <a:ext cx="415492" cy="338435"/>
            <a:chOff x="4038951" y="3410466"/>
            <a:chExt cx="415492" cy="33843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077579" y="3410466"/>
              <a:ext cx="338235" cy="247301"/>
              <a:chOff x="4077579" y="3410466"/>
              <a:chExt cx="338235" cy="24730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77579" y="3410466"/>
                <a:ext cx="338235" cy="24730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0837" y="3635177"/>
              <a:ext cx="547638" cy="1716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76263" y="974304"/>
            <a:ext cx="6025933" cy="5623159"/>
            <a:chOff x="4876263" y="974304"/>
            <a:chExt cx="6025933" cy="56231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876263" y="974304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16134" y="3172229"/>
            <a:ext cx="804985" cy="1127304"/>
            <a:chOff x="2216134" y="3172229"/>
            <a:chExt cx="804985" cy="11273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6134" y="3172229"/>
              <a:ext cx="804985" cy="112730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26789" y="1210302"/>
            <a:ext cx="4916918" cy="15603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4638" y="2807652"/>
            <a:ext cx="1731151" cy="2338775"/>
            <a:chOff x="594638" y="2807652"/>
            <a:chExt cx="1731151" cy="233877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53517" y="2920533"/>
              <a:ext cx="1013394" cy="2113013"/>
              <a:chOff x="953517" y="2920533"/>
              <a:chExt cx="1013394" cy="211301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320000">
                <a:off x="462769" y="1881130"/>
                <a:ext cx="2026787" cy="4226026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320000">
                <a:off x="953517" y="2920533"/>
                <a:ext cx="1013394" cy="211301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04214" y="3158568"/>
              <a:ext cx="930127" cy="1688597"/>
              <a:chOff x="1004214" y="3158568"/>
              <a:chExt cx="930127" cy="168859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320000">
                <a:off x="1004214" y="3158568"/>
                <a:ext cx="930127" cy="168859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98368" y="3569528"/>
              <a:ext cx="715717" cy="683801"/>
              <a:chOff x="1098368" y="3569528"/>
              <a:chExt cx="715717" cy="68380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149478" y="3651213"/>
                <a:ext cx="508357" cy="371686"/>
                <a:chOff x="1149478" y="3651213"/>
                <a:chExt cx="508357" cy="371686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-1320000">
                  <a:off x="1149478" y="3651213"/>
                  <a:ext cx="508357" cy="371686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320000">
                <a:off x="1108838" y="3968313"/>
                <a:ext cx="823124" cy="251362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84949" y="1671324"/>
            <a:ext cx="3710657" cy="40736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610386" y="-128242"/>
            <a:ext cx="706380" cy="2693485"/>
            <a:chOff x="5610386" y="-128242"/>
            <a:chExt cx="706380" cy="26934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900000">
              <a:off x="5610386" y="-128242"/>
              <a:ext cx="706380" cy="269348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987146" y="5540832"/>
            <a:ext cx="384358" cy="2098661"/>
            <a:chOff x="5987146" y="5540832"/>
            <a:chExt cx="384358" cy="209866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960000">
              <a:off x="5987146" y="5540832"/>
              <a:ext cx="384358" cy="209866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241039" y="3024414"/>
            <a:ext cx="1972509" cy="1182828"/>
            <a:chOff x="3241039" y="3024414"/>
            <a:chExt cx="1972509" cy="118282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41039" y="3024414"/>
              <a:ext cx="1972509" cy="118282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177" y="3536498"/>
            <a:ext cx="1659407" cy="929884"/>
            <a:chOff x="641177" y="3536498"/>
            <a:chExt cx="1659407" cy="92988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4080000">
              <a:off x="641177" y="3536498"/>
              <a:ext cx="1659407" cy="929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5060" y="237948"/>
            <a:ext cx="10225118" cy="7086008"/>
            <a:chOff x="235060" y="237948"/>
            <a:chExt cx="10225118" cy="70860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877499" y="-3305056"/>
              <a:ext cx="20450235" cy="1417201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060" y="237948"/>
              <a:ext cx="10225118" cy="7086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09235" y="1522650"/>
            <a:ext cx="7553281" cy="4516605"/>
            <a:chOff x="-1509235" y="1522650"/>
            <a:chExt cx="7553281" cy="45166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1509235" y="1522650"/>
              <a:ext cx="7553281" cy="45166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07503" y="-405181"/>
            <a:ext cx="946647" cy="3609643"/>
            <a:chOff x="4107503" y="-405181"/>
            <a:chExt cx="946647" cy="36096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107503" y="-405181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53384" y="5187753"/>
            <a:ext cx="453016" cy="2473547"/>
            <a:chOff x="3953384" y="5187753"/>
            <a:chExt cx="453016" cy="24735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953384" y="5187753"/>
              <a:ext cx="453016" cy="247354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7775" y="2732623"/>
            <a:ext cx="4080657" cy="15218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09842" y="5105390"/>
            <a:ext cx="4230800" cy="5003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5261" y="5427956"/>
            <a:ext cx="5528333" cy="4881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9403" y="5820548"/>
            <a:ext cx="3883171" cy="4184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72160" y="5236318"/>
            <a:ext cx="223601" cy="159679"/>
            <a:chOff x="9772160" y="5236318"/>
            <a:chExt cx="223601" cy="1596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72160" y="5236318"/>
              <a:ext cx="223601" cy="159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61731" y="5537538"/>
            <a:ext cx="248794" cy="188721"/>
            <a:chOff x="9761731" y="5537538"/>
            <a:chExt cx="248794" cy="1887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1731" y="5537538"/>
              <a:ext cx="248794" cy="1887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96097" y="5862816"/>
            <a:ext cx="184020" cy="250708"/>
            <a:chOff x="9796097" y="5862816"/>
            <a:chExt cx="184020" cy="2507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96097" y="5862816"/>
              <a:ext cx="184020" cy="250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2024-04-01T01:13:34Z</dcterms:created>
  <dcterms:modified xsi:type="dcterms:W3CDTF">2024-04-01T01:13:34Z</dcterms:modified>
</cp:coreProperties>
</file>