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73" r:id="rId3"/>
    <p:sldId id="266" r:id="rId4"/>
    <p:sldId id="268" r:id="rId5"/>
    <p:sldId id="264" r:id="rId6"/>
    <p:sldId id="267" r:id="rId7"/>
    <p:sldId id="298" r:id="rId8"/>
    <p:sldId id="299" r:id="rId9"/>
    <p:sldId id="300" r:id="rId10"/>
    <p:sldId id="274" r:id="rId11"/>
    <p:sldId id="276" r:id="rId12"/>
    <p:sldId id="275" r:id="rId13"/>
    <p:sldId id="301" r:id="rId14"/>
    <p:sldId id="302" r:id="rId15"/>
    <p:sldId id="278" r:id="rId16"/>
    <p:sldId id="303" r:id="rId17"/>
    <p:sldId id="304" r:id="rId18"/>
    <p:sldId id="311" r:id="rId19"/>
    <p:sldId id="277" r:id="rId20"/>
    <p:sldId id="305" r:id="rId21"/>
    <p:sldId id="279" r:id="rId22"/>
    <p:sldId id="306" r:id="rId23"/>
    <p:sldId id="280" r:id="rId24"/>
    <p:sldId id="307" r:id="rId25"/>
    <p:sldId id="288" r:id="rId26"/>
    <p:sldId id="281" r:id="rId27"/>
    <p:sldId id="282" r:id="rId28"/>
    <p:sldId id="308" r:id="rId29"/>
    <p:sldId id="284" r:id="rId30"/>
    <p:sldId id="309" r:id="rId31"/>
    <p:sldId id="285" r:id="rId32"/>
    <p:sldId id="312" r:id="rId33"/>
    <p:sldId id="286" r:id="rId34"/>
    <p:sldId id="313" r:id="rId35"/>
    <p:sldId id="287" r:id="rId36"/>
    <p:sldId id="315" r:id="rId37"/>
    <p:sldId id="316" r:id="rId38"/>
    <p:sldId id="283" r:id="rId39"/>
    <p:sldId id="317" r:id="rId40"/>
    <p:sldId id="31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AB3A-1909-401C-97D0-7612C72B4E21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162FB-62E6-45DF-996D-F68483E53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6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7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4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4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5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43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7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3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8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38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99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37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71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06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8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8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3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60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38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13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07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16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2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9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3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1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3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7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93239-5982-43E5-98AA-7859F97D928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9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0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7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3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7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8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C798-63F9-4C62-8CC7-4B0ED440BC8F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36B-B651-4C12-8298-E5A88AFA1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46550" y="1926782"/>
            <a:ext cx="5699622" cy="85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협업 웹사이트 </a:t>
            </a:r>
            <a:r>
              <a:rPr lang="ko-KR" altLang="en-US" sz="2800" b="1" kern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그루핑</a:t>
            </a:r>
            <a:endParaRPr lang="en-US" altLang="ko-KR" sz="28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46194" y="4243408"/>
            <a:ext cx="7725093" cy="22099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2017. 05. 11</a:t>
            </a:r>
            <a:endParaRPr kumimoji="1" lang="en-US" altLang="ko-KR" sz="16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6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ko-KR" sz="16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ko-KR" sz="16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1600" b="1" kern="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필링크</a:t>
            </a:r>
            <a:r>
              <a:rPr lang="ko-KR" altLang="en-US" sz="16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600" b="1" kern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 백영빈</a:t>
            </a:r>
            <a:endParaRPr lang="en-US" altLang="ko-KR" sz="1600" b="1" kern="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ko-KR" altLang="en-US" sz="1600" b="1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2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5446" y="2748328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로비 화면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192019" y="18885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로비화면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845724" y="1380831"/>
            <a:ext cx="1152128" cy="502806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로비화면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601547" y="990829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그룹선택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4894" y="1130819"/>
            <a:ext cx="1483846" cy="2532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서브페이지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910" y="944556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리스트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최근그룹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즐겨찾기그룹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생성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입장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302431" y="1380831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170860" y="1343601"/>
            <a:ext cx="868365" cy="726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37514" y="1578387"/>
            <a:ext cx="1588714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83629" y="4893087"/>
            <a:ext cx="1588714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18584" y="4017028"/>
            <a:ext cx="1483846" cy="2532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채팅영역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01547" y="2000479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전체게시판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1547" y="2896396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302431" y="2457156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02430" y="3237092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70860" y="2449888"/>
            <a:ext cx="868365" cy="726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157910" y="1960697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페이징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 수정 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170860" y="3256436"/>
            <a:ext cx="868365" cy="726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157910" y="3458586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회원 정보 수정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즐겨찾기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8134" y="37152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Depth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641" y="38381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Depth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91198" y="29768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Depth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1depth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2141"/>
              </p:ext>
            </p:extLst>
          </p:nvPr>
        </p:nvGraphicFramePr>
        <p:xfrm>
          <a:off x="1094269" y="3830704"/>
          <a:ext cx="9454243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서브페이지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load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함수를 이용하여 서브페이지 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네비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바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1.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그룹페이지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(default),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커뮤니티 게시판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마이페이지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네비바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채팅영역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sockjs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이용한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웹소켓채팅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chat-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ws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url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을 이용하여 서버와 통신하며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connect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할 때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intercepter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를 이용하여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WebSocket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session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user_id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를 추가</a:t>
                      </a:r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algn="l"/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4268" y="457614"/>
            <a:ext cx="9454243" cy="322762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64476" y="3138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0804" y="1303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6859" y="1518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650514" y="841829"/>
            <a:ext cx="2061029" cy="2665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lobbyView.jsp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878" y="667755"/>
            <a:ext cx="10825836" cy="423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38629" y="5297714"/>
          <a:ext cx="10849429" cy="122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css</a:t>
                      </a:r>
                      <a:r>
                        <a:rPr lang="ko-KR" altLang="en-US" sz="1000" baseline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정의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서브페이지마다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js,css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파일을 선언하지 않고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lobby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페이지안에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한번에 선언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load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함수로 서브페이지에 새 페이지가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로드되기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때문에 가능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크게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가지 영역으로 분할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 제목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네비바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서브페이지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채팅 페이지로 크게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가지로 나눠서 레이아웃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94535542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04457" y="908015"/>
            <a:ext cx="7286171" cy="14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38629" y="4230915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345543" y="3207658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345542" y="3624943"/>
            <a:ext cx="4296229" cy="1088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345543" y="4048713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345543" y="4488543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LobbyController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878" y="667755"/>
            <a:ext cx="10825836" cy="423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38629" y="5297714"/>
          <a:ext cx="10849429" cy="122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ModelAndView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user_name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리턴하여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채팅화면에서 글쓴이와 글 레이아웃 위치를 판별하기 위해 사용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세션추가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세션에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null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추가하여 전체 채팅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게시판을 구별하는데 사용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94535542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55257" y="2936822"/>
            <a:ext cx="7286171" cy="16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38629" y="3135086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432629" y="4354286"/>
            <a:ext cx="3069771" cy="7258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2depth :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그룹선택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7590" y="458028"/>
            <a:ext cx="9472385" cy="29970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53880"/>
              </p:ext>
            </p:extLst>
          </p:nvPr>
        </p:nvGraphicFramePr>
        <p:xfrm>
          <a:off x="1757590" y="3663249"/>
          <a:ext cx="9472385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생성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더보기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이용하여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모달창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Ajax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를이용하여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그룹 생성 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call back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그룹 페이지만리로드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더 보기를 통해 등록된 모든 그룹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모달창에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최근 사용한 그룹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유저가 그룹에 접속할 때마다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USE_DT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를 업데이트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업데이트 최신 순서대로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에서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LIMIT 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까지만 화면에 출력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즐겨찾기한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그룹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기능은 최대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 초과로 등록할 수 없도록 처리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조회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0616" y="870955"/>
            <a:ext cx="4360355" cy="25840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616" y="545713"/>
            <a:ext cx="2836355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최근 사용한 그룹 조회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13416" y="870955"/>
            <a:ext cx="4628870" cy="25840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3416" y="495667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0616" y="3809841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groupMapper.xml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0616" y="4106926"/>
            <a:ext cx="4360355" cy="257801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657" y="5413829"/>
            <a:ext cx="3744686" cy="117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46022"/>
              </p:ext>
            </p:extLst>
          </p:nvPr>
        </p:nvGraphicFramePr>
        <p:xfrm>
          <a:off x="5214257" y="4106926"/>
          <a:ext cx="5849257" cy="1451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257">
                  <a:extLst>
                    <a:ext uri="{9D8B030D-6E8A-4147-A177-3AD203B41FA5}">
                      <a16:colId xmlns:a16="http://schemas.microsoft.com/office/drawing/2014/main" val="798213052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01662"/>
                  </a:ext>
                </a:extLst>
              </a:tr>
              <a:tr h="1165371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USE_DT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T_USER_IN_GROUP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테이블에 있는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어트리뷰트입니다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Primary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이용하여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T_GROUP_INFO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JOIN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최근 사용한 순서대로 정렬 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 리스트만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GroupVO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형식으로 리턴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37245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생성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0615" y="842798"/>
            <a:ext cx="3692699" cy="27939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616" y="545713"/>
            <a:ext cx="3329841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생성 버튼 적용 함수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0615" y="4012366"/>
            <a:ext cx="4984471" cy="27939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615" y="3708896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groupMapper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946400" y="4352520"/>
            <a:ext cx="2532743" cy="1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5943600" y="4012366"/>
          <a:ext cx="5849257" cy="1451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371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테이블의 다대다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맵핑관계를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위해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“USER_IN_GROUP”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 이용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USER_IN_GROUP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Foreign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테이블의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얻는 방법을 고민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 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→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useGeneratedKeys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keyProperty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특성을 이용해서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primary key return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496300" y="842798"/>
            <a:ext cx="3608614" cy="27939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6387" y="516129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GroupService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52115" y="1330476"/>
            <a:ext cx="2380342" cy="13549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752115" y="1818157"/>
            <a:ext cx="2380342" cy="13546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38534" y="842798"/>
            <a:ext cx="3736209" cy="279390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7900" y="516129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869543" y="2670629"/>
            <a:ext cx="2010228" cy="0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825170" y="1582057"/>
            <a:ext cx="2369459" cy="1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입장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0616" y="870955"/>
            <a:ext cx="4622800" cy="23221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616" y="545713"/>
            <a:ext cx="2836355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94993" y="870955"/>
            <a:ext cx="5260835" cy="22713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5416" y="516129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9060" y="3644290"/>
            <a:ext cx="4614356" cy="182144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960" y="3270174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groupMapper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92" y="2032049"/>
            <a:ext cx="4110038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2depth :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커뮤니티게시판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0740" y="457614"/>
            <a:ext cx="5319485" cy="29970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14153"/>
              </p:ext>
            </p:extLst>
          </p:nvPr>
        </p:nvGraphicFramePr>
        <p:xfrm>
          <a:off x="290739" y="3751797"/>
          <a:ext cx="10443936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게시글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페이징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 리스트 수를 먼저 받아와서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페이징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처리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누른 페이지 번호를 이용하여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게시글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데이터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새 글쓰기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글 상세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각 기능별로 독립적인 페이지를 만들어 페이지 로드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(Ajax)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게시글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수정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삭제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Input disable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태그옵션을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사용하여 글 작성자일 경우 수정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삭제 가능하도록 설정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920015" y="457614"/>
            <a:ext cx="5319485" cy="299709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95525" y="2911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1475" y="3143250"/>
            <a:ext cx="1381125" cy="27533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3" idx="1"/>
            <a:endCxn id="4" idx="3"/>
          </p:cNvCxnSpPr>
          <p:nvPr/>
        </p:nvCxnSpPr>
        <p:spPr>
          <a:xfrm flipH="1">
            <a:off x="1752600" y="3096253"/>
            <a:ext cx="542925" cy="1846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114925" y="479361"/>
            <a:ext cx="495300" cy="206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8" idx="3"/>
            <a:endCxn id="33" idx="1"/>
          </p:cNvCxnSpPr>
          <p:nvPr/>
        </p:nvCxnSpPr>
        <p:spPr>
          <a:xfrm flipV="1">
            <a:off x="4547484" y="582581"/>
            <a:ext cx="567441" cy="3614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31986" y="7593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en-US" altLang="ko-KR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407261" y="249691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20015" y="2079223"/>
            <a:ext cx="1062082" cy="4176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6905625" y="2496918"/>
            <a:ext cx="609600" cy="1510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504" y="366773"/>
            <a:ext cx="8172400" cy="392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en-US" altLang="ko-KR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ko-KR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개발 개요</a:t>
            </a: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100" b="1" i="0" u="none" strike="noStrike" cap="none" normalizeH="0" baseline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</a:t>
            </a:r>
            <a:r>
              <a:rPr kumimoji="1" lang="en-US" altLang="ko-KR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kumimoji="1" lang="ko-KR" altLang="en-US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하나의 웹 사이트에서 협업에 필요한 기능을 제공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i="0" u="none" strike="noStrike" cap="none" normalizeH="0" baseline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2. </a:t>
            </a:r>
            <a:r>
              <a:rPr kumimoji="1" lang="ko-KR" altLang="en-US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개발 목표</a:t>
            </a: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- Spring, </a:t>
            </a:r>
            <a:r>
              <a:rPr kumimoji="1" lang="en-US" altLang="ko-KR" sz="1100" b="1" dirty="0" err="1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Mysql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을 기반으로 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AOP, Intercept</a:t>
            </a:r>
            <a:r>
              <a:rPr kumimoji="1" lang="ko-KR" altLang="en-US" sz="1100" b="1" dirty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적용 실습</a:t>
            </a:r>
            <a:endParaRPr kumimoji="1" lang="en-US" altLang="ko-KR" sz="1100" b="1" dirty="0" smtClean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dirty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- </a:t>
            </a:r>
            <a:r>
              <a:rPr kumimoji="1" lang="en-US" altLang="ko-KR" sz="1100" b="1" dirty="0" err="1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WebSocket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Ajax, Form 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통신 방식 숙달</a:t>
            </a: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i="0" u="none" strike="noStrike" cap="none" normalizeH="0" baseline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3. 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주요 기능</a:t>
            </a:r>
            <a:r>
              <a:rPr kumimoji="1" lang="ko-KR" altLang="en-US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dirty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-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로그인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회원가입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baseline="0" dirty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전체 게시판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전체 </a:t>
            </a:r>
            <a:r>
              <a:rPr kumimoji="1" lang="ko-KR" altLang="en-US" sz="1100" b="1" i="0" u="none" strike="noStrike" cap="none" normalizeH="0" dirty="0" err="1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채팅방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- </a:t>
            </a:r>
            <a:r>
              <a:rPr kumimoji="1" lang="ko-KR" altLang="en-US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그룹 생성</a:t>
            </a:r>
            <a:r>
              <a:rPr kumimoji="1" lang="en-US" altLang="ko-KR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인원 초대</a:t>
            </a:r>
            <a:r>
              <a:rPr kumimoji="1" lang="en-US" altLang="ko-KR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baseline="0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-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그룹 별 게시판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그룹 별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ko-KR" altLang="en-US" sz="1100" b="1" dirty="0" err="1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채팅방</a:t>
            </a:r>
            <a:endParaRPr kumimoji="1" lang="en-US" altLang="ko-KR" sz="1100" b="1" dirty="0" smtClean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u="none" strike="noStrike" cap="none" normalizeH="0" baseline="0" dirty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i="0" u="none" strike="noStrike" cap="none" normalizeH="0" baseline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-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업무 관리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달력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파일 공유 게시판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baseline="0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4. </a:t>
            </a:r>
            <a:r>
              <a:rPr kumimoji="1" lang="ko-KR" altLang="en-US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 기술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- Spring, </a:t>
            </a:r>
            <a:r>
              <a:rPr kumimoji="1" lang="en-US" altLang="ko-KR" sz="1100" b="1" i="0" u="none" strike="noStrike" cap="none" normalizeH="0" dirty="0" err="1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Mysql</a:t>
            </a: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kumimoji="1" lang="en-US" altLang="ko-KR" sz="1100" b="1" i="0" u="none" strike="noStrike" cap="none" normalizeH="0" dirty="0" err="1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myBatis</a:t>
            </a: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u="none" strike="noStrike" cap="none" normalizeH="0" dirty="0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- Ajax, </a:t>
            </a:r>
            <a:r>
              <a:rPr kumimoji="1" lang="en-US" altLang="ko-KR" sz="1100" b="1" i="0" u="none" strike="noStrike" cap="none" normalizeH="0" dirty="0" err="1" smtClean="0" bmk="_Toc43725828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WebSoket</a:t>
            </a:r>
            <a:endParaRPr kumimoji="1" lang="en-US" altLang="ko-KR" sz="1100" b="1" i="0" u="none" strike="noStrike" cap="none" normalizeH="0" dirty="0" smtClean="0" bmk="_Toc437258281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dirty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1" lang="en-US" altLang="ko-KR" sz="1100" b="1" dirty="0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- </a:t>
            </a:r>
            <a:r>
              <a:rPr kumimoji="1" lang="en-US" altLang="ko-KR" sz="1100" b="1" dirty="0" err="1" smtClean="0" bmk="_Toc437258281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Jquery</a:t>
            </a:r>
            <a:endParaRPr kumimoji="1" lang="en-US" altLang="ko-KR" sz="1100" b="1" dirty="0" smtClean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dirty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100" b="1" dirty="0" smtClean="0" bmk="_Toc437258281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32229" y="13970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게시판 조회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488" y="872382"/>
            <a:ext cx="7074527" cy="54918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229" y="520445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boardView.jsp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43816" y="872382"/>
            <a:ext cx="4926413" cy="268504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3016" y="512202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BoardController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43816" y="3679213"/>
            <a:ext cx="4926413" cy="268504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2229" y="842798"/>
            <a:ext cx="3214914" cy="289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96628" y="1886858"/>
            <a:ext cx="3897085" cy="290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15" idx="1"/>
          </p:cNvCxnSpPr>
          <p:nvPr/>
        </p:nvCxnSpPr>
        <p:spPr>
          <a:xfrm flipH="1" flipV="1">
            <a:off x="3447143" y="1023257"/>
            <a:ext cx="4049485" cy="1008744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415143" y="2723938"/>
            <a:ext cx="1611085" cy="236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96628" y="4649221"/>
            <a:ext cx="2743201" cy="236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3026229" y="2842426"/>
            <a:ext cx="4470399" cy="1925283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74488" y="3654447"/>
            <a:ext cx="746084" cy="236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16931" y="5007983"/>
            <a:ext cx="2856725" cy="236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4" idx="1"/>
          </p:cNvCxnSpPr>
          <p:nvPr/>
        </p:nvCxnSpPr>
        <p:spPr>
          <a:xfrm flipH="1" flipV="1">
            <a:off x="3120573" y="3772838"/>
            <a:ext cx="4596358" cy="1353633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3depth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회원정보 수정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476" y="457614"/>
            <a:ext cx="5319485" cy="29970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085"/>
              </p:ext>
            </p:extLst>
          </p:nvPr>
        </p:nvGraphicFramePr>
        <p:xfrm>
          <a:off x="371475" y="3751797"/>
          <a:ext cx="10443936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회원 정보 수정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Input disable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태그옵션을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사용하여 회원정보 수정 버튼을 누르면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폼값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활성화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설정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Jstl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&lt;choose&gt;&lt;when&gt;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을 이용하여 버튼 처리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즐겨찾기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추가할 때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즐겨찾기가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개 이상일 경우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select count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체크 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Transaction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이용하여 롤백 적용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삭제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생성자가 본인일 경우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휴지통버튼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일반 멤버일 경우 나가기 버튼이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920015" y="457614"/>
            <a:ext cx="5319485" cy="299709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13589" y="27356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38525" y="1829366"/>
            <a:ext cx="1381125" cy="27533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52875" y="2212474"/>
            <a:ext cx="95250" cy="52317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772274" y="695325"/>
            <a:ext cx="304801" cy="20403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63451" y="2931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077075" y="2735652"/>
            <a:ext cx="295275" cy="2647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0153650" y="2212474"/>
            <a:ext cx="257176" cy="451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906000" y="2664006"/>
            <a:ext cx="323850" cy="3363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4802" y="2931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60453" y="457614"/>
            <a:ext cx="4530508" cy="1864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349" y="457614"/>
            <a:ext cx="761103" cy="1219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00989" y="133320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관리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0" y="599707"/>
            <a:ext cx="5981287" cy="19057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28539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modifyGroupView.jsp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29828" y="604342"/>
            <a:ext cx="5493657" cy="19011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938" y="2505486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947" y="2786159"/>
            <a:ext cx="5977020" cy="8984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1852" y="1271813"/>
            <a:ext cx="3584434" cy="172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36775" y="798286"/>
            <a:ext cx="4706881" cy="181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5" idx="1"/>
          </p:cNvCxnSpPr>
          <p:nvPr/>
        </p:nvCxnSpPr>
        <p:spPr>
          <a:xfrm flipV="1">
            <a:off x="5116286" y="889000"/>
            <a:ext cx="2020489" cy="469188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5938" y="3676764"/>
            <a:ext cx="320647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GroupService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680" y="3929857"/>
            <a:ext cx="5981287" cy="292814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432" y="3900829"/>
            <a:ext cx="3690254" cy="245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1238" y="6379029"/>
            <a:ext cx="5037047" cy="208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97456"/>
              </p:ext>
            </p:extLst>
          </p:nvPr>
        </p:nvGraphicFramePr>
        <p:xfrm>
          <a:off x="6429829" y="3929858"/>
          <a:ext cx="5602514" cy="1628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2514">
                  <a:extLst>
                    <a:ext uri="{9D8B030D-6E8A-4147-A177-3AD203B41FA5}">
                      <a16:colId xmlns:a16="http://schemas.microsoft.com/office/drawing/2014/main" val="798213052"/>
                    </a:ext>
                  </a:extLst>
                </a:gridCol>
              </a:tblGrid>
              <a:tr h="32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01662"/>
                  </a:ext>
                </a:extLst>
              </a:tr>
              <a:tr h="1307542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트랜잭션을 실습해 보기 위해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update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먼저 적용 한 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수를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select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하였습니다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즐겨찾기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그룹의 수가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개가 넘을 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throw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catch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강제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RollBack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처리를 통해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update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취소하도록 구현하였습니다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37245105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3depth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즐겨찾기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수정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4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WebSocket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476" y="457613"/>
            <a:ext cx="4305299" cy="623846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68585"/>
              </p:ext>
            </p:extLst>
          </p:nvPr>
        </p:nvGraphicFramePr>
        <p:xfrm>
          <a:off x="5095875" y="3756270"/>
          <a:ext cx="6800850" cy="192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SockJs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chat-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접속하면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currentUser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리스트에 사용자 웹 소켓을 추가합니다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메시지 요청이 들어오면 연결된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currentUser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리스트의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유저세션에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메시지를 보내줍니다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메시지 주체 </a:t>
                      </a:r>
                      <a:endParaRPr lang="en-US" altLang="ko-KR" sz="1000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별 </a:t>
                      </a: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css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메시지와 사용자 정보를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json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형식의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String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으로 만들어 데이터를 보내주고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jsp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에서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json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으로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parsing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하여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user_id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를 받아와서 처리합니다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7383" y="3503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713589" y="2881518"/>
            <a:ext cx="163086" cy="69532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975655" y="899557"/>
            <a:ext cx="1152128" cy="1836095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127783" y="1193619"/>
            <a:ext cx="1946276" cy="721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074059" y="868150"/>
            <a:ext cx="1294619" cy="6653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Interceptor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7783" y="770524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 -&gt; /chat-</a:t>
            </a:r>
            <a:r>
              <a:rPr lang="en-US" altLang="ko-KR" dirty="0" err="1" smtClean="0"/>
              <a:t>ws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575880" y="868150"/>
            <a:ext cx="1152128" cy="183609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Chat Handler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8618" y="1566977"/>
            <a:ext cx="3005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r>
              <a:rPr lang="ko-KR" altLang="en-US" sz="1400" dirty="0" smtClean="0"/>
              <a:t>정보 </a:t>
            </a:r>
            <a:r>
              <a:rPr lang="en-US" altLang="ko-KR" sz="1400" dirty="0" err="1" smtClean="0"/>
              <a:t>WebSocketSession</a:t>
            </a:r>
            <a:r>
              <a:rPr lang="ko-KR" altLang="en-US" sz="1400" dirty="0" err="1" smtClean="0"/>
              <a:t>에추가</a:t>
            </a:r>
            <a:endParaRPr lang="ko-KR" altLang="en-US" sz="1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68678" y="1200837"/>
            <a:ext cx="1127872" cy="721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222140" y="2314575"/>
            <a:ext cx="4274410" cy="2455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3119" y="2397096"/>
            <a:ext cx="428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WebSocketSession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연결된 클라이언트 메시지 전송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7200" y="868150"/>
            <a:ext cx="4064000" cy="1962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78955" y="78636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채팅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4681" y="599708"/>
            <a:ext cx="3283262" cy="3152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294657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lobbyView.jsp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90293" y="279495"/>
            <a:ext cx="4267200" cy="14856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955" y="599708"/>
            <a:ext cx="1811102" cy="118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99548" y="752925"/>
            <a:ext cx="3378216" cy="179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5" idx="1"/>
          </p:cNvCxnSpPr>
          <p:nvPr/>
        </p:nvCxnSpPr>
        <p:spPr>
          <a:xfrm>
            <a:off x="2090057" y="659083"/>
            <a:ext cx="1509491" cy="183374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7283" y="22823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Websocket-context.xml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9547" y="932178"/>
            <a:ext cx="4083777" cy="4907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92287" y="2055131"/>
            <a:ext cx="4265206" cy="244429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2897" y="1745874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HandShakeInterceptor.java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186114" y="1429025"/>
            <a:ext cx="1265488" cy="2380975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14062" y="3810000"/>
            <a:ext cx="2394857" cy="42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75688" y="279494"/>
            <a:ext cx="4187371" cy="620113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09519" y="426773"/>
            <a:ext cx="3378216" cy="179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3" idx="3"/>
          </p:cNvCxnSpPr>
          <p:nvPr/>
        </p:nvCxnSpPr>
        <p:spPr>
          <a:xfrm flipV="1">
            <a:off x="6987735" y="337029"/>
            <a:ext cx="1590208" cy="179276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87173" y="415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4671" y="250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4848" y="31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49642"/>
              </p:ext>
            </p:extLst>
          </p:nvPr>
        </p:nvGraphicFramePr>
        <p:xfrm>
          <a:off x="121378" y="4604626"/>
          <a:ext cx="7728857" cy="1628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8857">
                  <a:extLst>
                    <a:ext uri="{9D8B030D-6E8A-4147-A177-3AD203B41FA5}">
                      <a16:colId xmlns:a16="http://schemas.microsoft.com/office/drawing/2014/main" val="726961043"/>
                    </a:ext>
                  </a:extLst>
                </a:gridCol>
              </a:tblGrid>
              <a:tr h="32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34641"/>
                  </a:ext>
                </a:extLst>
              </a:tr>
              <a:tr h="1307542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새로운 소켓을 생성하면서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/chat-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handshake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Websocket-contex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설정에 의해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chat-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ws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핸들러에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가기 전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HandShakeInterceptor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이동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-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user_id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user_name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WebsocketSession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 startAt="3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Interceptor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완료 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Handler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클래스로 이동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 startAt="3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접속 이벤트 함수에서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WebSocketSession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 만들어서 사용자 세션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 startAt="3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메시지가 왔을 경우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WebSocketSession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리스트에 존재하는 사용자마다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sendMessage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378849460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8208334" y="2614054"/>
            <a:ext cx="1552524" cy="42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869663" y="2481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48095" y="5660572"/>
            <a:ext cx="3508476" cy="572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904143" y="5597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5446" y="2748328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6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192019" y="18885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845724" y="1380831"/>
            <a:ext cx="1152128" cy="5028063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601547" y="990829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확인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4894" y="1130819"/>
            <a:ext cx="1483846" cy="2532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서브페이지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57910" y="944556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추가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리스트 이름 변경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302431" y="1380831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170860" y="1343601"/>
            <a:ext cx="868365" cy="726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37514" y="1578387"/>
            <a:ext cx="1588714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83629" y="4893087"/>
            <a:ext cx="1588714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18584" y="4017028"/>
            <a:ext cx="1483846" cy="25323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채팅영역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01547" y="2000479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게시판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1547" y="2896396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302431" y="2457156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302430" y="3237092"/>
            <a:ext cx="106026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70860" y="2449888"/>
            <a:ext cx="868365" cy="726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157910" y="1960697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페이징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170860" y="3256436"/>
            <a:ext cx="963457" cy="47207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181046" y="3346170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회원 정보 수정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즐겨찾기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8134" y="37152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Depth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48391" y="3472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Depth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91198" y="29768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Depth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01547" y="3971098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공유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1547" y="4923141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일정달력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302430" y="3616476"/>
            <a:ext cx="1189218" cy="7146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58740" y="3728512"/>
            <a:ext cx="1232908" cy="15575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157909" y="4413524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업로드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다운로드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81046" y="5680232"/>
            <a:ext cx="2401357" cy="8725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데이터를 이용한 달력 연동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달력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클릭이벤트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 업무 상세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8170859" y="5453736"/>
            <a:ext cx="963457" cy="47207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194452" y="4366072"/>
            <a:ext cx="963457" cy="47207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71" y="14147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그룹메인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782"/>
              </p:ext>
            </p:extLst>
          </p:nvPr>
        </p:nvGraphicFramePr>
        <p:xfrm>
          <a:off x="1122844" y="3811654"/>
          <a:ext cx="9454243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서브페이지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load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함수를 이용하여 서브페이지 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네비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바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1.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업무 확인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그룹게시판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마이페이지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파일공유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일정달력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채팅영역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sockjs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이용한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웹소켓채팅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Group-chat-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ws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url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을 이용하여 서버와 통신하며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connec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할 때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intercepter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를 이용하여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WebSocket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session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user_id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를 추가</a:t>
                      </a:r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algn="l"/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22843" y="438564"/>
            <a:ext cx="9454243" cy="322762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80074" y="2955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9148" y="332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43333" y="131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22843" y="841829"/>
            <a:ext cx="7592986" cy="2824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15829" y="841829"/>
            <a:ext cx="1861257" cy="2824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842" y="578103"/>
            <a:ext cx="9454243" cy="264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mainView.jsp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878" y="667755"/>
            <a:ext cx="10825836" cy="423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42579"/>
              </p:ext>
            </p:extLst>
          </p:nvPr>
        </p:nvGraphicFramePr>
        <p:xfrm>
          <a:off x="638629" y="5297714"/>
          <a:ext cx="10849429" cy="122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크게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가지 영역으로 분할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 제목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네비바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서브페이지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채팅 페이지로 크게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가지로 나눠서 레이아웃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숨은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영역 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부분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Bootstrap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modal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적용하여 버튼을 눌렀을 경우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보여줍니다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945355429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V="1">
            <a:off x="567878" y="4448629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265714" y="1531258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269342" y="2100943"/>
            <a:ext cx="4296229" cy="1088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265713" y="2574473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291113" y="3066143"/>
            <a:ext cx="2126343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326596" y="21520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workView.jsp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3265" y="619953"/>
            <a:ext cx="9472385" cy="29970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52815"/>
              </p:ext>
            </p:extLst>
          </p:nvPr>
        </p:nvGraphicFramePr>
        <p:xfrm>
          <a:off x="1443265" y="3825174"/>
          <a:ext cx="9472385" cy="192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3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리스트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리스트 최대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 고정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버튼을 생성하여 해당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리스트이름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수정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추가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상세 수정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삭제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업무리스트의 업무 이름을 클릭 하면 업무 상세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모달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그룹에 속한 참여자들이 라디오 버튼으로 삽입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63" y="1914525"/>
            <a:ext cx="2471738" cy="1324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8549" y="1308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3501" y="2118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5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82463" y="41088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협업 웹사이트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그루핑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08714" y="1214408"/>
            <a:ext cx="4120661" cy="413162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로그인 정보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세션인증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3" name="직선 연결선 62"/>
          <p:cNvCxnSpPr>
            <a:stCxn id="2" idx="2"/>
            <a:endCxn id="34" idx="0"/>
          </p:cNvCxnSpPr>
          <p:nvPr/>
        </p:nvCxnSpPr>
        <p:spPr>
          <a:xfrm flipH="1">
            <a:off x="4975909" y="1627570"/>
            <a:ext cx="1493136" cy="32667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160208" y="1954246"/>
            <a:ext cx="2021171" cy="201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메인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27150" y="5656355"/>
            <a:ext cx="1368152" cy="416759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74821" y="4588092"/>
            <a:ext cx="891049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그룹선택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490999" y="4596110"/>
            <a:ext cx="950686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게시판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4296695" y="3061392"/>
            <a:ext cx="457548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986384" y="2586482"/>
            <a:ext cx="1756520" cy="149319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5" name="직선 연결선 104"/>
          <p:cNvCxnSpPr>
            <a:stCxn id="102" idx="3"/>
          </p:cNvCxnSpPr>
          <p:nvPr/>
        </p:nvCxnSpPr>
        <p:spPr>
          <a:xfrm flipV="1">
            <a:off x="2742904" y="3313463"/>
            <a:ext cx="1216017" cy="1961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5854705" y="4602803"/>
            <a:ext cx="913043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0" name="직선 연결선 109"/>
          <p:cNvCxnSpPr>
            <a:stCxn id="83" idx="0"/>
            <a:endCxn id="34" idx="2"/>
          </p:cNvCxnSpPr>
          <p:nvPr/>
        </p:nvCxnSpPr>
        <p:spPr>
          <a:xfrm flipV="1">
            <a:off x="3620346" y="3967707"/>
            <a:ext cx="1355563" cy="6203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4" idx="2"/>
            <a:endCxn id="84" idx="0"/>
          </p:cNvCxnSpPr>
          <p:nvPr/>
        </p:nvCxnSpPr>
        <p:spPr>
          <a:xfrm flipH="1">
            <a:off x="4966342" y="3967707"/>
            <a:ext cx="9567" cy="628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1045995" y="2460973"/>
            <a:ext cx="0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965323" y="1954246"/>
            <a:ext cx="2021171" cy="201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53" idx="1"/>
          </p:cNvCxnSpPr>
          <p:nvPr/>
        </p:nvCxnSpPr>
        <p:spPr>
          <a:xfrm>
            <a:off x="5986494" y="2960977"/>
            <a:ext cx="117371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" idx="2"/>
            <a:endCxn id="53" idx="0"/>
          </p:cNvCxnSpPr>
          <p:nvPr/>
        </p:nvCxnSpPr>
        <p:spPr>
          <a:xfrm>
            <a:off x="6469045" y="1627570"/>
            <a:ext cx="1701749" cy="32667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4" idx="2"/>
            <a:endCxn id="108" idx="0"/>
          </p:cNvCxnSpPr>
          <p:nvPr/>
        </p:nvCxnSpPr>
        <p:spPr>
          <a:xfrm>
            <a:off x="4975909" y="3967707"/>
            <a:ext cx="1335318" cy="635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834171" y="4596110"/>
            <a:ext cx="913043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공개채팅방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7" name="직선 연결선 66"/>
          <p:cNvCxnSpPr>
            <a:stCxn id="64" idx="0"/>
            <a:endCxn id="34" idx="2"/>
          </p:cNvCxnSpPr>
          <p:nvPr/>
        </p:nvCxnSpPr>
        <p:spPr>
          <a:xfrm flipV="1">
            <a:off x="2290693" y="3967707"/>
            <a:ext cx="2685216" cy="628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08" idx="0"/>
            <a:endCxn id="53" idx="2"/>
          </p:cNvCxnSpPr>
          <p:nvPr/>
        </p:nvCxnSpPr>
        <p:spPr>
          <a:xfrm flipV="1">
            <a:off x="6311227" y="3967707"/>
            <a:ext cx="1859567" cy="6350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7204132" y="4582269"/>
            <a:ext cx="950686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게시판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2" name="직선 연결선 81"/>
          <p:cNvCxnSpPr>
            <a:stCxn id="81" idx="0"/>
            <a:endCxn id="53" idx="2"/>
          </p:cNvCxnSpPr>
          <p:nvPr/>
        </p:nvCxnSpPr>
        <p:spPr>
          <a:xfrm flipV="1">
            <a:off x="7679475" y="3967707"/>
            <a:ext cx="491319" cy="6145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8529375" y="4582269"/>
            <a:ext cx="891049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파일공유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6" name="직선 연결선 85"/>
          <p:cNvCxnSpPr>
            <a:stCxn id="85" idx="0"/>
            <a:endCxn id="53" idx="2"/>
          </p:cNvCxnSpPr>
          <p:nvPr/>
        </p:nvCxnSpPr>
        <p:spPr>
          <a:xfrm flipH="1" flipV="1">
            <a:off x="8170794" y="3967707"/>
            <a:ext cx="804106" cy="6145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9856807" y="4596110"/>
            <a:ext cx="913043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그룹채팅방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0" name="직선 연결선 89"/>
          <p:cNvCxnSpPr>
            <a:stCxn id="53" idx="2"/>
            <a:endCxn id="89" idx="0"/>
          </p:cNvCxnSpPr>
          <p:nvPr/>
        </p:nvCxnSpPr>
        <p:spPr>
          <a:xfrm>
            <a:off x="8170794" y="3967707"/>
            <a:ext cx="2142535" cy="628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64" idx="2"/>
            <a:endCxn id="54" idx="1"/>
          </p:cNvCxnSpPr>
          <p:nvPr/>
        </p:nvCxnSpPr>
        <p:spPr>
          <a:xfrm>
            <a:off x="2290693" y="5028110"/>
            <a:ext cx="3336457" cy="8366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83" idx="2"/>
            <a:endCxn id="54" idx="1"/>
          </p:cNvCxnSpPr>
          <p:nvPr/>
        </p:nvCxnSpPr>
        <p:spPr>
          <a:xfrm>
            <a:off x="3620346" y="5020092"/>
            <a:ext cx="2006804" cy="84464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84" idx="2"/>
            <a:endCxn id="54" idx="1"/>
          </p:cNvCxnSpPr>
          <p:nvPr/>
        </p:nvCxnSpPr>
        <p:spPr>
          <a:xfrm>
            <a:off x="4966342" y="5028110"/>
            <a:ext cx="660808" cy="8366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08" idx="2"/>
            <a:endCxn id="54" idx="0"/>
          </p:cNvCxnSpPr>
          <p:nvPr/>
        </p:nvCxnSpPr>
        <p:spPr>
          <a:xfrm flipH="1">
            <a:off x="6311226" y="5034803"/>
            <a:ext cx="1" cy="62155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85" idx="2"/>
            <a:endCxn id="54" idx="3"/>
          </p:cNvCxnSpPr>
          <p:nvPr/>
        </p:nvCxnSpPr>
        <p:spPr>
          <a:xfrm flipH="1">
            <a:off x="6995302" y="5014269"/>
            <a:ext cx="1979598" cy="8504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81" idx="2"/>
            <a:endCxn id="54" idx="3"/>
          </p:cNvCxnSpPr>
          <p:nvPr/>
        </p:nvCxnSpPr>
        <p:spPr>
          <a:xfrm flipH="1">
            <a:off x="6995302" y="5014269"/>
            <a:ext cx="684173" cy="8504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89" idx="2"/>
            <a:endCxn id="54" idx="3"/>
          </p:cNvCxnSpPr>
          <p:nvPr/>
        </p:nvCxnSpPr>
        <p:spPr>
          <a:xfrm flipH="1">
            <a:off x="6995302" y="5028110"/>
            <a:ext cx="3318027" cy="83662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02" idx="2"/>
            <a:endCxn id="54" idx="1"/>
          </p:cNvCxnSpPr>
          <p:nvPr/>
        </p:nvCxnSpPr>
        <p:spPr>
          <a:xfrm>
            <a:off x="1864644" y="4079672"/>
            <a:ext cx="3762506" cy="17850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782463" y="1352929"/>
            <a:ext cx="854279" cy="85492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찾기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2155239" y="1352929"/>
            <a:ext cx="889517" cy="854921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회원가입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stCxn id="102" idx="0"/>
            <a:endCxn id="155" idx="2"/>
          </p:cNvCxnSpPr>
          <p:nvPr/>
        </p:nvCxnSpPr>
        <p:spPr>
          <a:xfrm flipV="1">
            <a:off x="1864644" y="2207850"/>
            <a:ext cx="735354" cy="3786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02" idx="0"/>
            <a:endCxn id="154" idx="2"/>
          </p:cNvCxnSpPr>
          <p:nvPr/>
        </p:nvCxnSpPr>
        <p:spPr>
          <a:xfrm flipH="1" flipV="1">
            <a:off x="1209603" y="2207850"/>
            <a:ext cx="655041" cy="3786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11143477" y="4582269"/>
            <a:ext cx="891049" cy="43200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달력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1" name="직선 연결선 90"/>
          <p:cNvCxnSpPr>
            <a:stCxn id="53" idx="2"/>
            <a:endCxn id="87" idx="0"/>
          </p:cNvCxnSpPr>
          <p:nvPr/>
        </p:nvCxnSpPr>
        <p:spPr>
          <a:xfrm>
            <a:off x="8170794" y="3967707"/>
            <a:ext cx="3418208" cy="6145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7" idx="2"/>
            <a:endCxn id="54" idx="3"/>
          </p:cNvCxnSpPr>
          <p:nvPr/>
        </p:nvCxnSpPr>
        <p:spPr>
          <a:xfrm flipH="1">
            <a:off x="6995302" y="5014269"/>
            <a:ext cx="4593700" cy="8504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705005" y="3003587"/>
            <a:ext cx="161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사용자 정보 세션 추가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55360" y="2702747"/>
            <a:ext cx="1233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그룹 정보 세션 추가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154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1" y="621478"/>
            <a:ext cx="3188919" cy="25405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16428"/>
            <a:ext cx="2602130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워크 리스트 이름 조회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6185" y="613513"/>
            <a:ext cx="4223473" cy="12080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216" y="4322268"/>
            <a:ext cx="2382376" cy="2910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Controller.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9406" y="732479"/>
            <a:ext cx="1556051" cy="1379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7762" y="3648302"/>
            <a:ext cx="2382376" cy="2910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워크리스트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조회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681" y="3951629"/>
            <a:ext cx="3188920" cy="253625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08" y="10970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185" y="3939324"/>
            <a:ext cx="4223473" cy="125679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271" y="304123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3270" y="3631694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56185" y="5842457"/>
            <a:ext cx="4223473" cy="63312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3268" y="5545372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WorkService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2244" y="601208"/>
            <a:ext cx="4223473" cy="25484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32242" y="3933215"/>
            <a:ext cx="4223473" cy="254847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56185" y="2523425"/>
            <a:ext cx="4223473" cy="64635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3268" y="2226340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WorkService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7557" y="258244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workMapper.xml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97556" y="3631694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workMapper.xml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업로드 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476" y="457614"/>
            <a:ext cx="5319485" cy="29970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81296"/>
              </p:ext>
            </p:extLst>
          </p:nvPr>
        </p:nvGraphicFramePr>
        <p:xfrm>
          <a:off x="371475" y="3751797"/>
          <a:ext cx="10443936" cy="192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업로드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새 파일 생성 버튼을 누르면 업로드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모달창이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생성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선택 후 업로드 버튼을 누르면 파일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file-input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플러그인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파일다운로드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파일 상세 조회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모달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화면에서 파일 다운 버튼을 누르면 파일 다운로드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920015" y="457614"/>
            <a:ext cx="5319485" cy="299709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24681" y="2374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42621" y="3142178"/>
            <a:ext cx="848430" cy="2598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038250" y="2550961"/>
            <a:ext cx="128586" cy="5540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6891337" y="2731924"/>
            <a:ext cx="372114" cy="3845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891711" y="2550961"/>
            <a:ext cx="500063" cy="3095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0020300" y="2664006"/>
            <a:ext cx="246692" cy="44097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4802" y="2931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1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1" y="621478"/>
            <a:ext cx="3188919" cy="25405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16428"/>
            <a:ext cx="3073845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fileUploadView.jsp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업로드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6185" y="613513"/>
            <a:ext cx="4376057" cy="25467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216" y="4322268"/>
            <a:ext cx="2382376" cy="2910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Controller.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681" y="3634724"/>
            <a:ext cx="2666406" cy="29102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fileUploadView.jsp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다운로드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681" y="3951629"/>
            <a:ext cx="3188920" cy="56957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08" y="10970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업로드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184" y="3939324"/>
            <a:ext cx="4376057" cy="25993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271" y="304123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3270" y="3631694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84827" y="601208"/>
            <a:ext cx="4070890" cy="254847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4824" y="3933214"/>
            <a:ext cx="4070891" cy="260547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2857" y="842718"/>
            <a:ext cx="3040743" cy="574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37012" y="2191657"/>
            <a:ext cx="3106057" cy="6883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23339" y="316427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fileMapper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4824" y="3631693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fileMapper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9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일정확인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77084"/>
              </p:ext>
            </p:extLst>
          </p:nvPr>
        </p:nvGraphicFramePr>
        <p:xfrm>
          <a:off x="471714" y="4567692"/>
          <a:ext cx="10443936" cy="192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FullCalendar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연동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테이블의 정보를 받아와 달력 이벤트에 연동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상세조회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삭제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달력 클릭 이벤트 발생 시 해당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의 업무 상세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모달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표출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수정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54899" y="457614"/>
            <a:ext cx="10460751" cy="358098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12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9367" y="940791"/>
            <a:ext cx="3188919" cy="25405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925" y="649714"/>
            <a:ext cx="2950473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calendarView.jsp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달력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연동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0871" y="932826"/>
            <a:ext cx="4376057" cy="25467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08" y="109702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메인화면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업로드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19513" y="920521"/>
            <a:ext cx="4070890" cy="85022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1755" y="3026924"/>
            <a:ext cx="2527523" cy="15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058025" y="621226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WorkController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109278" y="1114942"/>
            <a:ext cx="577351" cy="19911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69847"/>
              </p:ext>
            </p:extLst>
          </p:nvPr>
        </p:nvGraphicFramePr>
        <p:xfrm>
          <a:off x="297543" y="4428070"/>
          <a:ext cx="10443936" cy="1926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FullCalendar</a:t>
                      </a: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연동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calandarView.jsp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 로드 되면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jquery.ready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함수 안에서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getJSON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workList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불러서 이벤트에 넣습니다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달력 이벤트 클릭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달력 클릭 이벤트 발생 시 해당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id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를 이용하여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WorkController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Ajax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를 통해 데이터를 받아옵니다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72596" y="160529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기타 기능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15698"/>
              </p:ext>
            </p:extLst>
          </p:nvPr>
        </p:nvGraphicFramePr>
        <p:xfrm>
          <a:off x="635874" y="3699340"/>
          <a:ext cx="9022475" cy="2588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접속 멤버 확인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모달을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이용하여 접속한 유저 리스트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처리하는 그룹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채팅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핸들러에서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현재 그룹에 접속한 유저들의 정보를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get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함수를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커스터마이징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하여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컨트롤러에 리턴 후 리스트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유저 접속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퇴장 시 그룹소켓세션리스트를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삭제하여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접속 유저 수를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멤버 확인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모달을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이용하여 그룹에 속한 전체 유저 리스트 출력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그룹 멤버 초대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유효한 사용자 아이디일 경우 멤버 초대 기능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95408176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35875" y="681658"/>
            <a:ext cx="3221750" cy="269516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79175" y="681658"/>
            <a:ext cx="3221750" cy="2695161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836775" y="681658"/>
            <a:ext cx="3221750" cy="2695161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04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1" y="621478"/>
            <a:ext cx="4836528" cy="53148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16428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GroupChatHandler.java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5112" y="1105633"/>
            <a:ext cx="2944945" cy="189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174592" y="795629"/>
            <a:ext cx="577351" cy="19911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77" y="99453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2depth :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그룹채팅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</a:t>
            </a:r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소켓추가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43492"/>
              </p:ext>
            </p:extLst>
          </p:nvPr>
        </p:nvGraphicFramePr>
        <p:xfrm>
          <a:off x="5200616" y="588380"/>
          <a:ext cx="6780926" cy="1485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groupMap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: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–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 Value –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WebSocketSession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구성된 그룹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웹소켓세션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키를 그룹 넘버로 설정해서 해당 그룹에 접속한 사용자 정보가 담겨있는 웹 소켓 세션 리스트를 구성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 startAt="2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사용자가 소켓에 접속하면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groupMap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값이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 그룹웹소켓세션을 리턴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해당하는 값이 없으면 그룹에 접속한 사용자가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없는것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→ 새로운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소켓세션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리스트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해당하는 값이 있으면 이미 있는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소켓세션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리스트에 그룹 웹 소켓 세션에 사용자 소켓 세션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1" y="621478"/>
            <a:ext cx="4538748" cy="25387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16428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mainView.jsp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1210" y="601208"/>
            <a:ext cx="4376057" cy="25467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681" y="4117442"/>
            <a:ext cx="4565596" cy="163021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1402" y="1156433"/>
            <a:ext cx="2920427" cy="138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51210" y="304123"/>
            <a:ext cx="213966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접속한 유저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ajax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174592" y="795629"/>
            <a:ext cx="577351" cy="19911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51210" y="4117442"/>
            <a:ext cx="4565596" cy="163021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681" y="3795772"/>
            <a:ext cx="3355833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GroupController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accessUser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()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1209" y="3795772"/>
            <a:ext cx="4143591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GroupChatHandler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getCurrentUser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()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77" y="99453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2depth :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접속한 유저 확인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425" y="704850"/>
            <a:ext cx="1095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AOP 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로깅</a:t>
            </a:r>
            <a:r>
              <a:rPr lang="en-US" altLang="ko-KR" dirty="0" smtClean="0"/>
              <a:t>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Controller</a:t>
            </a:r>
            <a:r>
              <a:rPr lang="ko-KR" altLang="en-US" dirty="0" smtClean="0"/>
              <a:t>의 모든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서비스의 모든 함수에 대해 </a:t>
            </a:r>
            <a:r>
              <a:rPr lang="en-US" altLang="ko-KR" dirty="0"/>
              <a:t> </a:t>
            </a:r>
            <a:r>
              <a:rPr lang="en-US" altLang="ko-KR" dirty="0" smtClean="0"/>
              <a:t>@Around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활용하여</a:t>
            </a:r>
            <a:endParaRPr lang="en-US" altLang="ko-KR" dirty="0" smtClean="0"/>
          </a:p>
          <a:p>
            <a:r>
              <a:rPr lang="ko-KR" altLang="en-US" dirty="0" smtClean="0"/>
              <a:t>     접근 함수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 Info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시스템출력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Interceptor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세션 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“</a:t>
            </a:r>
            <a:r>
              <a:rPr lang="en-US" altLang="ko-KR" i="1" dirty="0"/>
              <a:t>/**/"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패스에 대해 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세션확인을</a:t>
            </a:r>
            <a:r>
              <a:rPr lang="ko-KR" altLang="en-US" dirty="0" smtClean="0"/>
              <a:t> 거쳐 </a:t>
            </a:r>
            <a:r>
              <a:rPr lang="ko-KR" altLang="en-US" dirty="0" err="1" smtClean="0"/>
              <a:t>세션확인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없을 경우 로그인페이지로 </a:t>
            </a:r>
            <a:r>
              <a:rPr lang="en-US" altLang="ko-KR" dirty="0" smtClean="0"/>
              <a:t>	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채팅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서버와 소켓 연결할 때</a:t>
            </a:r>
            <a:r>
              <a:rPr lang="en-US" altLang="ko-KR" dirty="0" smtClean="0"/>
              <a:t>(chat-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, group-chat-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handle</a:t>
            </a:r>
            <a:r>
              <a:rPr lang="ko-KR" altLang="en-US" dirty="0" smtClean="0"/>
              <a:t>로 가기 전 인터셉트 후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WebSocketSession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user_id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user_number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seq_grp_number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추가한 후 리턴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에러페이지</a:t>
            </a:r>
            <a:r>
              <a:rPr lang="en-US" altLang="ko-KR" dirty="0" smtClean="0"/>
              <a:t>, </a:t>
            </a:r>
            <a:r>
              <a:rPr lang="en-US" altLang="ko-KR" dirty="0" smtClean="0"/>
              <a:t>Global Exception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1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4681" y="621478"/>
            <a:ext cx="4836528" cy="53148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584" y="316428"/>
            <a:ext cx="2819845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AnnotationExceptionHandler.java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174592" y="795629"/>
            <a:ext cx="577351" cy="199111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77" y="10792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</a:t>
            </a:r>
            <a:r>
              <a:rPr lang="en-US" altLang="ko-KR" sz="1100" dirty="0" smtClean="0"/>
              <a:t>Exception </a:t>
            </a:r>
            <a:r>
              <a:rPr lang="ko-KR" altLang="en-US" sz="1100" dirty="0"/>
              <a:t>처리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09623"/>
              </p:ext>
            </p:extLst>
          </p:nvPr>
        </p:nvGraphicFramePr>
        <p:xfrm>
          <a:off x="5265930" y="613513"/>
          <a:ext cx="6780926" cy="15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groupMap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: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–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 Value –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WebSocketSession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구성된 그룹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웹소켓세션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리스트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키를 그룹 넘버로 설정해서 해당 그룹에 접속한 사용자 정보가 담겨있는 웹 소켓 세션 리스트를 구성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eriod" startAt="2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사용자가 소켓에 접속하면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groupMap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값이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seq_grp_number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 그룹웹소켓세션을 리턴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해당하는 값이 없으면 그룹에 접속한 사용자가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없는것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→ 새로운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소켓세션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리스트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- key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해당하는 값이 있으면 이미 있는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소켓세션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리스트에 그룹 웹 소켓 세션에 사용자 소켓 세션 추가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994227" y="378661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화면 및 기능 정의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092024" y="969863"/>
            <a:ext cx="9848114" cy="3644678"/>
            <a:chOff x="812262" y="970865"/>
            <a:chExt cx="10505642" cy="4759500"/>
          </a:xfrm>
        </p:grpSpPr>
        <p:sp>
          <p:nvSpPr>
            <p:cNvPr id="170" name="직사각형 169"/>
            <p:cNvSpPr/>
            <p:nvPr/>
          </p:nvSpPr>
          <p:spPr>
            <a:xfrm>
              <a:off x="812262" y="1134165"/>
              <a:ext cx="471716" cy="4596200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로비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234548" y="1706776"/>
              <a:ext cx="1695173" cy="608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T_GROUP_INFO</a:t>
              </a:r>
            </a:p>
          </p:txBody>
        </p:sp>
        <p:cxnSp>
          <p:nvCxnSpPr>
            <p:cNvPr id="36" name="직선 연결선 35"/>
            <p:cNvCxnSpPr>
              <a:stCxn id="19" idx="3"/>
            </p:cNvCxnSpPr>
            <p:nvPr/>
          </p:nvCxnSpPr>
          <p:spPr>
            <a:xfrm>
              <a:off x="3252103" y="1539021"/>
              <a:ext cx="7531382" cy="1456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880501" y="1194520"/>
              <a:ext cx="1371602" cy="68900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그룹 선택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80501" y="2451678"/>
              <a:ext cx="1371602" cy="68900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공개 게시판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81484" y="4152939"/>
              <a:ext cx="1371602" cy="68900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마이페이지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80501" y="4990374"/>
              <a:ext cx="1371602" cy="689002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공개 채팅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0693" y="2490514"/>
              <a:ext cx="1702338" cy="608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T_BOARD_INFO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Table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60693" y="4164091"/>
              <a:ext cx="1702338" cy="608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T_USER_INFO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Table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09746" y="970865"/>
              <a:ext cx="4177194" cy="48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seq_group_number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세션 추가</a:t>
              </a:r>
              <a:endParaRPr lang="en-US" altLang="ko-KR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30669" y="2420431"/>
              <a:ext cx="1705180" cy="32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seq_group_id</a:t>
              </a: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== null</a:t>
              </a:r>
              <a:endParaRPr lang="en-US" altLang="ko-KR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846188" y="1126684"/>
              <a:ext cx="471716" cy="4596200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그룹메인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6" name="직선 연결선 55"/>
            <p:cNvCxnSpPr>
              <a:stCxn id="21" idx="3"/>
              <a:endCxn id="27" idx="1"/>
            </p:cNvCxnSpPr>
            <p:nvPr/>
          </p:nvCxnSpPr>
          <p:spPr>
            <a:xfrm flipV="1">
              <a:off x="3253086" y="4468581"/>
              <a:ext cx="2007606" cy="2885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6" idx="3"/>
              <a:endCxn id="90" idx="1"/>
            </p:cNvCxnSpPr>
            <p:nvPr/>
          </p:nvCxnSpPr>
          <p:spPr>
            <a:xfrm>
              <a:off x="6963031" y="2795004"/>
              <a:ext cx="2037744" cy="1080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0" idx="3"/>
              <a:endCxn id="26" idx="1"/>
            </p:cNvCxnSpPr>
            <p:nvPr/>
          </p:nvCxnSpPr>
          <p:spPr>
            <a:xfrm flipV="1">
              <a:off x="3252103" y="2795004"/>
              <a:ext cx="2008589" cy="117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7" idx="3"/>
              <a:endCxn id="91" idx="1"/>
            </p:cNvCxnSpPr>
            <p:nvPr/>
          </p:nvCxnSpPr>
          <p:spPr>
            <a:xfrm flipV="1">
              <a:off x="6963031" y="4468411"/>
              <a:ext cx="2026747" cy="17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070423" y="2418007"/>
              <a:ext cx="2114191" cy="32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seq_group_number</a:t>
              </a: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!= null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000775" y="2461312"/>
              <a:ext cx="1371602" cy="6890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그룹 게시판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989778" y="4123911"/>
              <a:ext cx="1371602" cy="6890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마이페이지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95958" y="5024135"/>
              <a:ext cx="1371602" cy="619039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그룹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채팅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252103" y="1737076"/>
              <a:ext cx="1180680" cy="153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8975295" y="1678444"/>
              <a:ext cx="1371602" cy="6890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업무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9003136" y="3311138"/>
              <a:ext cx="1371602" cy="68900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파일공유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60691" y="3354826"/>
              <a:ext cx="1702339" cy="608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T_FILE_INFO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Table</a:t>
              </a:r>
            </a:p>
          </p:txBody>
        </p:sp>
        <p:cxnSp>
          <p:nvCxnSpPr>
            <p:cNvPr id="126" name="직선 연결선 125"/>
            <p:cNvCxnSpPr>
              <a:stCxn id="125" idx="3"/>
              <a:endCxn id="119" idx="1"/>
            </p:cNvCxnSpPr>
            <p:nvPr/>
          </p:nvCxnSpPr>
          <p:spPr>
            <a:xfrm flipV="1">
              <a:off x="6963030" y="3655639"/>
              <a:ext cx="2040106" cy="367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6182951" y="1713618"/>
              <a:ext cx="1607845" cy="608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T_WORK_INFO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Table</a:t>
              </a:r>
            </a:p>
          </p:txBody>
        </p:sp>
        <p:cxnSp>
          <p:nvCxnSpPr>
            <p:cNvPr id="129" name="직선 연결선 128"/>
            <p:cNvCxnSpPr>
              <a:stCxn id="127" idx="3"/>
              <a:endCxn id="116" idx="1"/>
            </p:cNvCxnSpPr>
            <p:nvPr/>
          </p:nvCxnSpPr>
          <p:spPr>
            <a:xfrm>
              <a:off x="7790796" y="2018108"/>
              <a:ext cx="1184499" cy="483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직사각형 147"/>
          <p:cNvSpPr/>
          <p:nvPr/>
        </p:nvSpPr>
        <p:spPr>
          <a:xfrm>
            <a:off x="812263" y="5019388"/>
            <a:ext cx="902374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1)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상단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nav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 별로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Jquery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Load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함수를 이용하여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div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 페이지 호출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그룹선택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전체게시판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마이페이지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2)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서브페이지 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기능들에 대해 서브페이지를 통해 </a:t>
            </a:r>
            <a:r>
              <a:rPr lang="ko-KR" altLang="en-US" sz="1000" b="1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로드하여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화면에 </a:t>
            </a:r>
            <a:r>
              <a:rPr lang="ko-KR" altLang="en-US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표출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lvl="3">
              <a:lnSpc>
                <a:spcPts val="1600"/>
              </a:lnSpc>
            </a:pP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 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로비에 있는 전체 사용자들의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채팅방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(path = chat-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ws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멤버들의 그룹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채팅방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(path = group-chat-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ws</a:t>
            </a:r>
            <a:r>
              <a:rPr lang="en-US" altLang="ko-KR" sz="1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en-US" altLang="ko-KR" sz="10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12263" y="4725271"/>
            <a:ext cx="102784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 개요</a:t>
            </a:r>
            <a:endParaRPr lang="en-US" altLang="ko-KR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503143" y="1450903"/>
            <a:ext cx="33696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503143" y="2375009"/>
            <a:ext cx="33696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03143" y="3670405"/>
            <a:ext cx="33696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503142" y="4311687"/>
            <a:ext cx="33696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0096199" y="1851595"/>
            <a:ext cx="386062" cy="83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095214" y="2403709"/>
            <a:ext cx="386062" cy="83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104583" y="3017393"/>
            <a:ext cx="386062" cy="83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0081794" y="3669885"/>
            <a:ext cx="386062" cy="83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10131254" y="4266708"/>
            <a:ext cx="386062" cy="83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5486" y="265611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8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5446" y="2748328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29771" y="941668"/>
            <a:ext cx="1551952" cy="183609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loginView.jsp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 flipV="1">
            <a:off x="6007445" y="743967"/>
            <a:ext cx="1964980" cy="75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8155223" y="376378"/>
            <a:ext cx="1546844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T_USER_INFO</a:t>
            </a:r>
            <a:b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723" y="1237603"/>
            <a:ext cx="2275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폼 검증 후 </a:t>
            </a:r>
            <a:r>
              <a:rPr lang="ko-KR" altLang="en-US" sz="1500" dirty="0" err="1" smtClean="0"/>
              <a:t>인증요청</a:t>
            </a:r>
            <a:endParaRPr lang="ko-KR" altLang="en-US" sz="1500" dirty="0"/>
          </a:p>
        </p:txBody>
      </p:sp>
      <p:sp>
        <p:nvSpPr>
          <p:cNvPr id="31" name="직사각형 30"/>
          <p:cNvSpPr/>
          <p:nvPr/>
        </p:nvSpPr>
        <p:spPr>
          <a:xfrm>
            <a:off x="8155222" y="1185916"/>
            <a:ext cx="1391107" cy="1836094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로비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lobbyView.jsp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860396" y="2091234"/>
            <a:ext cx="2045354" cy="1188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0430" y="3015059"/>
            <a:ext cx="272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로그인 세션 추가</a:t>
            </a:r>
            <a:endParaRPr lang="en-US" altLang="ko-KR" dirty="0" smtClean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88338"/>
              </p:ext>
            </p:extLst>
          </p:nvPr>
        </p:nvGraphicFramePr>
        <p:xfrm>
          <a:off x="6444343" y="3424710"/>
          <a:ext cx="5029200" cy="293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로그인 폼 값 검증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유효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폼데이터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확인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-Validate)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로그인 인증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1.  T_USER_INFO Table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데이터 일치 확인</a:t>
                      </a: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세션 추가 후 </a:t>
                      </a:r>
                      <a:r>
                        <a:rPr lang="ko-KR" altLang="en-US" sz="1000" dirty="0" err="1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로비화면</a:t>
                      </a:r>
                      <a:r>
                        <a:rPr lang="ko-KR" altLang="en-US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이동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사용자 정보와 일치 하면 사용자 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user_id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세션 추가 후 로비 화면으로 이동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	</a:t>
                      </a:r>
                    </a:p>
                    <a:p>
                      <a:pPr algn="l"/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76515" y="3424710"/>
            <a:ext cx="5319485" cy="299709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376550" y="378069"/>
            <a:ext cx="1483846" cy="2423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LoginController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081723" y="1658693"/>
            <a:ext cx="2294827" cy="3620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75637" y="392118"/>
            <a:ext cx="1428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데이터 검증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2537" y="1728714"/>
            <a:ext cx="1101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3. Redirect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84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90616" y="219044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loginView.jsp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878" y="667755"/>
            <a:ext cx="10825836" cy="423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38629" y="5297714"/>
          <a:ext cx="10849429" cy="7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jquery-validate.min.js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유효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폼데이터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검증 클라이언트에서 처리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7486" y="1045029"/>
            <a:ext cx="3614057" cy="3730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567878" y="175660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LoginController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7878" y="516129"/>
            <a:ext cx="10825836" cy="27285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878" y="3633380"/>
            <a:ext cx="10825836" cy="309399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877" y="3336295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로그인 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233715" y="2394857"/>
            <a:ext cx="1110342" cy="7257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24629" y="1451429"/>
            <a:ext cx="4738914" cy="37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86857" y="5076982"/>
            <a:ext cx="8541657" cy="525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567878" y="175660"/>
            <a:ext cx="6299629" cy="297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11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세션검증</a:t>
            </a:r>
            <a:r>
              <a:rPr lang="ko-KR" altLang="en-US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Interceptor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4963" y="1676400"/>
            <a:ext cx="10825836" cy="50219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4963" y="472746"/>
            <a:ext cx="10825836" cy="31050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1372" y="1371599"/>
            <a:ext cx="5363028" cy="60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357086" y="3077029"/>
            <a:ext cx="1306285" cy="21771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20569" y="5413828"/>
            <a:ext cx="5363028" cy="60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277257" y="5239657"/>
            <a:ext cx="1190172" cy="2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1783</Words>
  <Application>Microsoft Office PowerPoint</Application>
  <PresentationFormat>와이드스크린</PresentationFormat>
  <Paragraphs>500</Paragraphs>
  <Slides>40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LG스마트체 Regular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백영빈</dc:creator>
  <cp:lastModifiedBy>백영빈</cp:lastModifiedBy>
  <cp:revision>128</cp:revision>
  <dcterms:created xsi:type="dcterms:W3CDTF">2017-04-20T04:22:17Z</dcterms:created>
  <dcterms:modified xsi:type="dcterms:W3CDTF">2017-05-12T08:51:22Z</dcterms:modified>
</cp:coreProperties>
</file>