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57" r:id="rId5"/>
    <p:sldId id="256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660"/>
  </p:normalViewPr>
  <p:slideViewPr>
    <p:cSldViewPr>
      <p:cViewPr varScale="1">
        <p:scale>
          <a:sx n="83" d="100"/>
          <a:sy n="83" d="100"/>
        </p:scale>
        <p:origin x="-90" y="-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6E9A-E025-404E-96F7-93D39BF9A0E8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316B-F969-4D7E-968B-EE9ACB579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6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6E9A-E025-404E-96F7-93D39BF9A0E8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316B-F969-4D7E-968B-EE9ACB579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8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6E9A-E025-404E-96F7-93D39BF9A0E8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316B-F969-4D7E-968B-EE9ACB579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70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6E9A-E025-404E-96F7-93D39BF9A0E8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316B-F969-4D7E-968B-EE9ACB579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0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6E9A-E025-404E-96F7-93D39BF9A0E8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316B-F969-4D7E-968B-EE9ACB579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6E9A-E025-404E-96F7-93D39BF9A0E8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316B-F969-4D7E-968B-EE9ACB579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68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6E9A-E025-404E-96F7-93D39BF9A0E8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316B-F969-4D7E-968B-EE9ACB579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40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6E9A-E025-404E-96F7-93D39BF9A0E8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316B-F969-4D7E-968B-EE9ACB579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98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6E9A-E025-404E-96F7-93D39BF9A0E8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316B-F969-4D7E-968B-EE9ACB579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4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6E9A-E025-404E-96F7-93D39BF9A0E8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316B-F969-4D7E-968B-EE9ACB579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91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6E9A-E025-404E-96F7-93D39BF9A0E8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316B-F969-4D7E-968B-EE9ACB579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01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F6E9A-E025-404E-96F7-93D39BF9A0E8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0316B-F969-4D7E-968B-EE9ACB579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09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4</a:t>
            </a:r>
            <a:r>
              <a:rPr lang="ko-KR" altLang="en-US" sz="2000" dirty="0" err="1" smtClean="0"/>
              <a:t>차혁명을</a:t>
            </a:r>
            <a:r>
              <a:rPr lang="ko-KR" altLang="en-US" sz="2000" dirty="0" smtClean="0"/>
              <a:t> 이끌 직업 중 하나인 </a:t>
            </a:r>
            <a:r>
              <a:rPr lang="en-US" altLang="ko-KR" sz="2000" dirty="0" smtClean="0"/>
              <a:t>3D </a:t>
            </a:r>
            <a:r>
              <a:rPr lang="ko-KR" altLang="en-US" sz="2000" dirty="0" err="1" smtClean="0"/>
              <a:t>프린팅은</a:t>
            </a:r>
            <a:r>
              <a:rPr lang="ko-KR" altLang="en-US" sz="2000" dirty="0" smtClean="0"/>
              <a:t> 다양한 재료들을 통해 제작이 가능합니다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 중 </a:t>
            </a:r>
            <a:r>
              <a:rPr lang="ko-KR" altLang="en-US" sz="2000" dirty="0" err="1" smtClean="0"/>
              <a:t>메리트인</a:t>
            </a:r>
            <a:r>
              <a:rPr lang="ko-KR" altLang="en-US" sz="2000" dirty="0" smtClean="0"/>
              <a:t> 폐기물을 재활용해 쓰레기를 줄일 수 있으며 다양한 제품들을 만들 수 있습니다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1345"/>
            <a:ext cx="30003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922270"/>
            <a:ext cx="297180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36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제조업 산업 동향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2024</a:t>
            </a:r>
            <a:r>
              <a:rPr lang="ko-KR" altLang="en-US" sz="2000" dirty="0" smtClean="0"/>
              <a:t>년 </a:t>
            </a:r>
            <a:r>
              <a:rPr lang="ko-KR" altLang="en-US" sz="2000" dirty="0" err="1" smtClean="0"/>
              <a:t>폐플라스틱을</a:t>
            </a:r>
            <a:r>
              <a:rPr lang="ko-KR" altLang="en-US" sz="2000" dirty="0" smtClean="0"/>
              <a:t> 자원순환하기 위해 고부가가치 재활용 원료로 전환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안전하게 관리 체계 구축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산업원료를 공급 확대 등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가지로 요약하여 정부가 재활용 촉진에 무게를 두고 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국내 플라스틱 재활용 시장은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조 </a:t>
            </a:r>
            <a:r>
              <a:rPr lang="en-US" altLang="ko-KR" sz="2000" dirty="0" smtClean="0"/>
              <a:t>6,703</a:t>
            </a:r>
            <a:r>
              <a:rPr lang="ko-KR" altLang="en-US" sz="2000" dirty="0" smtClean="0"/>
              <a:t>억 원 규모를 보유하고 있으며 </a:t>
            </a:r>
            <a:r>
              <a:rPr lang="en-US" altLang="ko-KR" sz="2000" dirty="0" smtClean="0"/>
              <a:t>26</a:t>
            </a:r>
            <a:r>
              <a:rPr lang="ko-KR" altLang="en-US" sz="2000" dirty="0" smtClean="0"/>
              <a:t>년까지 약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억 </a:t>
            </a:r>
            <a:r>
              <a:rPr lang="en-US" altLang="ko-KR" sz="2000" dirty="0" smtClean="0"/>
              <a:t>6,596</a:t>
            </a:r>
            <a:r>
              <a:rPr lang="ko-KR" altLang="en-US" sz="2000" dirty="0" smtClean="0"/>
              <a:t>억 원 까지 성장할 것으로 전망됩니다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789040"/>
            <a:ext cx="5518544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50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시장 규모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삶에 필요로 하는 플라스틱을 재활용한다는 것은 환경에 많은 도움이 되는데요</a:t>
            </a:r>
            <a:r>
              <a:rPr lang="en-US" altLang="ko-KR" sz="2000" dirty="0" smtClean="0"/>
              <a:t>.  </a:t>
            </a:r>
            <a:r>
              <a:rPr lang="ko-KR" altLang="en-US" sz="2000" dirty="0" smtClean="0"/>
              <a:t>세계 재활용 플라스틱 시장 규모는 </a:t>
            </a:r>
            <a:r>
              <a:rPr lang="en-US" altLang="ko-KR" sz="2000" dirty="0" smtClean="0"/>
              <a:t>2023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511</a:t>
            </a:r>
            <a:r>
              <a:rPr lang="ko-KR" altLang="en-US" sz="2000" dirty="0" smtClean="0"/>
              <a:t>억 달러로 평가되었으며</a:t>
            </a:r>
            <a:r>
              <a:rPr lang="en-US" altLang="ko-KR" sz="2000" dirty="0" smtClean="0"/>
              <a:t>, 2024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554</a:t>
            </a:r>
            <a:r>
              <a:rPr lang="ko-KR" altLang="en-US" sz="2000" dirty="0" smtClean="0"/>
              <a:t>억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천만 달러</a:t>
            </a:r>
            <a:r>
              <a:rPr lang="en-US" altLang="ko-KR" sz="2000" dirty="0" smtClean="0"/>
              <a:t>, 2032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1,071</a:t>
            </a:r>
            <a:r>
              <a:rPr lang="ko-KR" altLang="en-US" sz="2000" dirty="0" smtClean="0"/>
              <a:t>억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천만 달러로 성장 예측이 될 전망입니다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플라스틱 이외에도 다양한 쓰레기들을 재활용할 수 있게 많은 나라들이 연구 및 개발을 진행해나가고 있습니다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89040"/>
            <a:ext cx="43148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플라스틱은 분해되지 않으며 태울 경우 독성 가스와 중금속이 방출되어 건강에 해롭습니다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문제를 해결하기 위해 </a:t>
            </a:r>
            <a:r>
              <a:rPr lang="ko-KR" altLang="en-US" sz="2000" dirty="0" err="1"/>
              <a:t>폐플라스틱을</a:t>
            </a:r>
            <a:r>
              <a:rPr lang="ko-KR" altLang="en-US" sz="2000" dirty="0"/>
              <a:t> 수거하여 재활용하고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특히 </a:t>
            </a:r>
            <a:r>
              <a:rPr lang="en-US" altLang="ko-KR" sz="2000" dirty="0"/>
              <a:t>3D </a:t>
            </a:r>
            <a:r>
              <a:rPr lang="ko-KR" altLang="en-US" sz="2000" dirty="0"/>
              <a:t>프린터의 필라멘트로 활용하여 다양한 제품을 생산하고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통해 사회적 문제를 해결하고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정부와 기업의 투자로 </a:t>
            </a:r>
            <a:r>
              <a:rPr lang="ko-KR" altLang="en-US" sz="2000" dirty="0" err="1"/>
              <a:t>폐플라스틱</a:t>
            </a:r>
            <a:r>
              <a:rPr lang="ko-KR" altLang="en-US" sz="2000" dirty="0"/>
              <a:t> 외에도 다른 쓰레기 재활용 연구를 진행하고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3016"/>
            <a:ext cx="41814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573016"/>
            <a:ext cx="3096344" cy="2961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64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1560" y="692696"/>
            <a:ext cx="8064896" cy="4946104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재활용 플라스틱을 생산하면 기존 플라스틱 생산에 필수적인 다양한 가공 단계가 생략되어 에너지가 절약됩니다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플라스틱 생산에는 노동력 투입과 추출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원자재 정제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운송 등의 공정이 필요하므로 에너지와 비용 측면에서 비용이 많이 듭니다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새로운 원자재를 사용하는 대신 산업화 및 소비 후 플라스틱 폐기물을 재활용하면 제조업체는 에너지 소비를 상당히 낮추면서 유사한 제품을 생산할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에너지 소비가 적다는 것은 이산화탄소 배출량이 적고 환경에 미치는 영향이 낮다는 것을 의미합니다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플라스틱의 유익한 특성으로 인해 모든 산업에서 사용이 증가하여 플라스틱 생산량이 증가했습니다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이로 인해 엄청난 양의 플라스틱 폐기물이 발생하고 심각한 환경 문제가 발생했습니다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해양 오염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토지 투기 및 지하수 오염 위험은 생물 다양성과 인간 건강을 방해합니다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재활용 플라스틱으로 만든 포장은 훨씬 적은 에너지를 필요로 하고 환경에 미치는 영향도 적어 포장 응용 분야에 효율적인 선택입니다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기존 플라스틱이 환경에 미치는 유해한 영향을 최소화하려는 기업의 노력과 조치로 인해 재활용 플라스틱의 사용이 증가하고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50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349</Words>
  <Application>Microsoft Office PowerPoint</Application>
  <PresentationFormat>화면 슬라이드 쇼(4:3)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개요</vt:lpstr>
      <vt:lpstr>제조업 산업 동향</vt:lpstr>
      <vt:lpstr>시장 규모</vt:lpstr>
      <vt:lpstr>사례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제5강의실-25</dc:creator>
  <cp:lastModifiedBy>제5강의실-25</cp:lastModifiedBy>
  <cp:revision>9</cp:revision>
  <dcterms:created xsi:type="dcterms:W3CDTF">2024-09-06T01:29:55Z</dcterms:created>
  <dcterms:modified xsi:type="dcterms:W3CDTF">2024-09-06T02:59:31Z</dcterms:modified>
</cp:coreProperties>
</file>