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3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6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7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1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0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8A67-35AB-408F-B5DF-03473852D88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165D-16EE-41A7-8D09-7367BEBA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1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제안발표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 현황 및 동향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5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및 시스템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7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4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제안발표</vt:lpstr>
      <vt:lpstr>프로젝트 개요</vt:lpstr>
      <vt:lpstr>팀 소개</vt:lpstr>
      <vt:lpstr>산업 현황 및 동향</vt:lpstr>
      <vt:lpstr>기술 및 시스템 개요</vt:lpstr>
      <vt:lpstr>프로젝트 계획</vt:lpstr>
      <vt:lpstr>리스크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제안발표</dc:title>
  <dc:creator>제5강의실-12</dc:creator>
  <cp:lastModifiedBy>제5강의실-12</cp:lastModifiedBy>
  <cp:revision>2</cp:revision>
  <dcterms:created xsi:type="dcterms:W3CDTF">2024-09-05T08:03:31Z</dcterms:created>
  <dcterms:modified xsi:type="dcterms:W3CDTF">2024-09-05T08:43:05Z</dcterms:modified>
</cp:coreProperties>
</file>