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3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90" y="709920"/>
            <a:ext cx="8663147" cy="36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5" y="1052736"/>
            <a:ext cx="8682163" cy="36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07" y="1437921"/>
            <a:ext cx="8663147" cy="35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07" y="1821509"/>
            <a:ext cx="8652581" cy="37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41" y="2209926"/>
            <a:ext cx="8663147" cy="35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9" y="2564904"/>
            <a:ext cx="8682163" cy="34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3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387015" y="3871292"/>
            <a:ext cx="3711175" cy="492585"/>
            <a:chOff x="378294" y="2561631"/>
            <a:chExt cx="6574571" cy="655631"/>
          </a:xfrm>
        </p:grpSpPr>
        <p:sp>
          <p:nvSpPr>
            <p:cNvPr id="18" name="직사각형 17"/>
            <p:cNvSpPr/>
            <p:nvPr/>
          </p:nvSpPr>
          <p:spPr>
            <a:xfrm>
              <a:off x="378294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70855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68217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65579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58811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855503" y="2562644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5081" y="2708920"/>
            <a:ext cx="7754089" cy="648072"/>
            <a:chOff x="-719068" y="692696"/>
            <a:chExt cx="10960430" cy="793101"/>
          </a:xfrm>
        </p:grpSpPr>
        <p:sp>
          <p:nvSpPr>
            <p:cNvPr id="4" name="직사각형 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3232" y="2878820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0        1        2        3         4       5        6        7        8        9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12840" y="4941168"/>
            <a:ext cx="7754089" cy="648072"/>
            <a:chOff x="-719068" y="692696"/>
            <a:chExt cx="10960430" cy="793101"/>
          </a:xfrm>
        </p:grpSpPr>
        <p:sp>
          <p:nvSpPr>
            <p:cNvPr id="34" name="직사각형 3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14493" y="4509120"/>
            <a:ext cx="10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visit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27984" y="39237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57319" y="420255"/>
            <a:ext cx="3131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Depth  - 6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-  “012345” 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9" y="428776"/>
            <a:ext cx="3691794" cy="24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567053" y="3923725"/>
            <a:ext cx="70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8649" y="5080124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1        1         1       </a:t>
            </a:r>
            <a:r>
              <a:rPr lang="en-US" altLang="ko-KR" dirty="0"/>
              <a:t>1</a:t>
            </a:r>
            <a:r>
              <a:rPr lang="en-US" altLang="ko-KR" dirty="0" smtClean="0"/>
              <a:t>        </a:t>
            </a:r>
            <a:r>
              <a:rPr lang="en-US" altLang="ko-KR" dirty="0"/>
              <a:t>1</a:t>
            </a:r>
            <a:r>
              <a:rPr lang="en-US" altLang="ko-KR" dirty="0" smtClean="0"/>
              <a:t>        </a:t>
            </a:r>
            <a:r>
              <a:rPr lang="en-US" altLang="ko-KR" dirty="0"/>
              <a:t>1</a:t>
            </a:r>
            <a:r>
              <a:rPr lang="en-US" altLang="ko-KR" dirty="0" smtClean="0"/>
              <a:t>        0        0        0        0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64100" y="39332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52866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72298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89399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08454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9" y="757687"/>
            <a:ext cx="3493854" cy="86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3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387015" y="3871292"/>
            <a:ext cx="3711175" cy="492585"/>
            <a:chOff x="378294" y="2561631"/>
            <a:chExt cx="6574571" cy="655631"/>
          </a:xfrm>
        </p:grpSpPr>
        <p:sp>
          <p:nvSpPr>
            <p:cNvPr id="18" name="직사각형 17"/>
            <p:cNvSpPr/>
            <p:nvPr/>
          </p:nvSpPr>
          <p:spPr>
            <a:xfrm>
              <a:off x="378294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70855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68217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65579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58811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855503" y="2562644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5081" y="2708920"/>
            <a:ext cx="7754089" cy="648072"/>
            <a:chOff x="-719068" y="692696"/>
            <a:chExt cx="10960430" cy="793101"/>
          </a:xfrm>
        </p:grpSpPr>
        <p:sp>
          <p:nvSpPr>
            <p:cNvPr id="4" name="직사각형 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위쪽 화살표 30"/>
          <p:cNvSpPr/>
          <p:nvPr/>
        </p:nvSpPr>
        <p:spPr>
          <a:xfrm>
            <a:off x="4548624" y="3507092"/>
            <a:ext cx="360040" cy="2973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73232" y="2878820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0        1        2        3         4       5        6        7        8        9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12840" y="4941168"/>
            <a:ext cx="7754089" cy="648072"/>
            <a:chOff x="-719068" y="692696"/>
            <a:chExt cx="10960430" cy="793101"/>
          </a:xfrm>
        </p:grpSpPr>
        <p:sp>
          <p:nvSpPr>
            <p:cNvPr id="34" name="직사각형 3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14493" y="4509120"/>
            <a:ext cx="10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visit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27984" y="39237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57319" y="420255"/>
            <a:ext cx="3131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Depth  - 5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-  “01234” </a:t>
            </a:r>
            <a:endParaRPr lang="en-US" altLang="ko-KR" dirty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 진행 </a:t>
            </a:r>
            <a:r>
              <a:rPr lang="en-US" altLang="ko-KR" dirty="0" smtClean="0"/>
              <a:t>- 5</a:t>
            </a:r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9" y="428776"/>
            <a:ext cx="3691794" cy="24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253862" y="3933299"/>
            <a:ext cx="10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8649" y="5080124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1        1         1       </a:t>
            </a:r>
            <a:r>
              <a:rPr lang="en-US" altLang="ko-KR" dirty="0"/>
              <a:t>1</a:t>
            </a:r>
            <a:r>
              <a:rPr lang="en-US" altLang="ko-KR" dirty="0" smtClean="0"/>
              <a:t>        </a:t>
            </a:r>
            <a:r>
              <a:rPr lang="en-US" altLang="ko-KR" dirty="0"/>
              <a:t>1</a:t>
            </a:r>
            <a:r>
              <a:rPr lang="en-US" altLang="ko-KR" dirty="0" smtClean="0"/>
              <a:t>        0        0        0        0        0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64100" y="39332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52866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72298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89399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3" y="836712"/>
            <a:ext cx="349271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0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387015" y="3871292"/>
            <a:ext cx="3711175" cy="492585"/>
            <a:chOff x="378294" y="2561631"/>
            <a:chExt cx="6574571" cy="655631"/>
          </a:xfrm>
        </p:grpSpPr>
        <p:sp>
          <p:nvSpPr>
            <p:cNvPr id="18" name="직사각형 17"/>
            <p:cNvSpPr/>
            <p:nvPr/>
          </p:nvSpPr>
          <p:spPr>
            <a:xfrm>
              <a:off x="378294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70855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68217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65579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58811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855503" y="2562644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5081" y="2708920"/>
            <a:ext cx="7754089" cy="648072"/>
            <a:chOff x="-719068" y="692696"/>
            <a:chExt cx="10960430" cy="793101"/>
          </a:xfrm>
        </p:grpSpPr>
        <p:sp>
          <p:nvSpPr>
            <p:cNvPr id="4" name="직사각형 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위쪽 화살표 30"/>
          <p:cNvSpPr/>
          <p:nvPr/>
        </p:nvSpPr>
        <p:spPr>
          <a:xfrm>
            <a:off x="5344120" y="3429000"/>
            <a:ext cx="360040" cy="2973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73232" y="2878820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0        1        2        3         4       5        6        7        8        9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12840" y="4941168"/>
            <a:ext cx="7754089" cy="648072"/>
            <a:chOff x="-719068" y="692696"/>
            <a:chExt cx="10960430" cy="793101"/>
          </a:xfrm>
        </p:grpSpPr>
        <p:sp>
          <p:nvSpPr>
            <p:cNvPr id="34" name="직사각형 3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14493" y="4509120"/>
            <a:ext cx="10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visit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27984" y="39237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57319" y="420255"/>
            <a:ext cx="3131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Depth  - 5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-  “01234” </a:t>
            </a:r>
            <a:endParaRPr lang="en-US" altLang="ko-KR" dirty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 진행 </a:t>
            </a:r>
            <a:r>
              <a:rPr lang="en-US" altLang="ko-KR" dirty="0" smtClean="0"/>
              <a:t>- 5</a:t>
            </a:r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9" y="428776"/>
            <a:ext cx="3691794" cy="24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253862" y="3933299"/>
            <a:ext cx="10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8649" y="5080124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1        1         1       </a:t>
            </a:r>
            <a:r>
              <a:rPr lang="en-US" altLang="ko-KR" dirty="0"/>
              <a:t>1</a:t>
            </a:r>
            <a:r>
              <a:rPr lang="en-US" altLang="ko-KR" dirty="0" smtClean="0"/>
              <a:t>        </a:t>
            </a:r>
            <a:r>
              <a:rPr lang="en-US" altLang="ko-KR" dirty="0"/>
              <a:t>1</a:t>
            </a:r>
            <a:r>
              <a:rPr lang="en-US" altLang="ko-KR" dirty="0" smtClean="0"/>
              <a:t>        0        1        0        0        0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64100" y="39332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52866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72298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89399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08454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3" y="836712"/>
            <a:ext cx="349271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1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93" y="476672"/>
            <a:ext cx="298233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421093" y="1487826"/>
            <a:ext cx="5708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시간복잡도 </a:t>
            </a:r>
            <a:endParaRPr lang="en-US" altLang="ko-KR" dirty="0" smtClean="0"/>
          </a:p>
          <a:p>
            <a:r>
              <a:rPr lang="en-US" altLang="ko-KR" dirty="0" smtClean="0"/>
              <a:t>-&gt; 10! * 9 -&gt;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메모리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재귀호출을 하며 새로운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 반복생성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0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153339" y="188640"/>
            <a:ext cx="398112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err="1" smtClean="0"/>
              <a:t>Before_num</a:t>
            </a:r>
            <a:r>
              <a:rPr lang="en-US" altLang="ko-KR" sz="1400" dirty="0" smtClean="0"/>
              <a:t> -&gt; </a:t>
            </a:r>
            <a:r>
              <a:rPr lang="ko-KR" altLang="en-US" sz="1400" dirty="0" smtClean="0"/>
              <a:t>이전에 사용된 숫자 저장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0 ~ 9 </a:t>
            </a:r>
            <a:r>
              <a:rPr lang="ko-KR" altLang="en-US" sz="1400" dirty="0" smtClean="0"/>
              <a:t>까지 숫자 탐색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r>
              <a:rPr lang="ko-KR" altLang="en-US" sz="1400" dirty="0" smtClean="0"/>
              <a:t>만약 첫 번째 재귀라면 다음 재귀로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부등호 앞 뒤 </a:t>
            </a:r>
            <a:r>
              <a:rPr lang="ko-KR" altLang="en-US" sz="1400" dirty="0" err="1" smtClean="0"/>
              <a:t>비교해야하는데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앞숫자가</a:t>
            </a:r>
            <a:r>
              <a:rPr lang="ko-KR" altLang="en-US" sz="1400" dirty="0" smtClean="0"/>
              <a:t> 없음</a:t>
            </a:r>
            <a:r>
              <a:rPr lang="en-US" altLang="ko-KR" sz="1400" dirty="0" smtClean="0"/>
              <a:t>..)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만약 첫 번째 재귀가 아니고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앞 숫자 존재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사용된 숫자도 아니라면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</a:t>
            </a:r>
            <a:r>
              <a:rPr lang="ko-KR" altLang="en-US" sz="1400" dirty="0" smtClean="0"/>
              <a:t>부등식 비교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만약 부등식 만족하지 않는다면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해당 숫자 선택 </a:t>
            </a:r>
            <a:r>
              <a:rPr lang="en-US" altLang="ko-KR" sz="1400" dirty="0" smtClean="0"/>
              <a:t>X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만족한다면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해당 숫자 선택</a:t>
            </a:r>
            <a:r>
              <a:rPr lang="en-US" altLang="ko-KR" sz="1400" dirty="0" smtClean="0"/>
              <a:t> &amp; </a:t>
            </a:r>
            <a:r>
              <a:rPr lang="ko-KR" altLang="en-US" sz="1400" dirty="0" smtClean="0"/>
              <a:t>다음 재귀</a:t>
            </a:r>
            <a:endParaRPr lang="en-US" altLang="ko-KR" sz="14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19492" y="4437112"/>
            <a:ext cx="794094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" y="260648"/>
            <a:ext cx="522007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5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1093" y="1517328"/>
            <a:ext cx="6239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시간복잡도 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테스트 케이스에 의존적이나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앞쪽에서 부등식을 만족하지 않는 경우 빠르게 </a:t>
            </a:r>
            <a:r>
              <a:rPr lang="en-US" altLang="ko-KR" dirty="0" smtClean="0"/>
              <a:t>skip</a:t>
            </a:r>
          </a:p>
          <a:p>
            <a:endParaRPr lang="en-US" altLang="ko-KR" dirty="0"/>
          </a:p>
          <a:p>
            <a:r>
              <a:rPr lang="ko-KR" altLang="en-US" dirty="0" smtClean="0"/>
              <a:t>메모리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재귀호출 횟수 감소로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객체생성 감소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93" y="476672"/>
            <a:ext cx="3142795" cy="62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3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 smtClean="0"/>
              <a:t>요구사항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숫자 사이사이에 주어진 부등호를 넣었을 때 수식을 만족시키는 수 중 최대값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최소값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조건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1. K + 1 </a:t>
            </a:r>
            <a:r>
              <a:rPr lang="ko-KR" altLang="en-US" sz="1400" dirty="0" smtClean="0"/>
              <a:t>자리의 정수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2. </a:t>
            </a:r>
            <a:r>
              <a:rPr lang="ko-KR" altLang="en-US" sz="1400" dirty="0" smtClean="0"/>
              <a:t>선택된 숫자는 모두 달라야 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4" y="188640"/>
            <a:ext cx="883285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55776" y="3140968"/>
            <a:ext cx="900100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97880" y="3403647"/>
            <a:ext cx="1754040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 smtClean="0"/>
              <a:t>문제풀이 방법 고민</a:t>
            </a:r>
            <a:endParaRPr lang="en-US" altLang="ko-KR" sz="1800" b="1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>
              <a:buAutoNum type="arabicPeriod"/>
            </a:pPr>
            <a:r>
              <a:rPr lang="ko-KR" altLang="en-US" sz="1400" b="1" dirty="0" smtClean="0"/>
              <a:t>주어진 부등호 수식을 만족하는 숫자를 한번에 구할 수 있는 방법이 있는가</a:t>
            </a:r>
            <a:r>
              <a:rPr lang="en-US" altLang="ko-KR" sz="1400" b="1" dirty="0" smtClean="0"/>
              <a:t>?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ㄴ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부등호를 탐색하면서 만족하는 숫자 구하기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</a:t>
            </a:r>
            <a:r>
              <a:rPr lang="ko-KR" altLang="en-US" sz="1400" dirty="0" smtClean="0"/>
              <a:t>ㄴ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이전에 사용된 숫자를 기억해야 하는 행위 필요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ㄴ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조건을 만족하는 경우의 수를 파악하기 어려움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2. </a:t>
            </a:r>
            <a:r>
              <a:rPr lang="ko-KR" altLang="en-US" sz="1400" b="1" dirty="0" smtClean="0"/>
              <a:t>모든 경우의 수를 구하고 부등식이 만족하는지 판단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ㄴ</a:t>
            </a:r>
            <a:r>
              <a:rPr lang="en-US" altLang="ko-KR" sz="1400" dirty="0" smtClean="0"/>
              <a:t>&gt; 10</a:t>
            </a:r>
            <a:r>
              <a:rPr lang="ko-KR" altLang="en-US" sz="1400" dirty="0" smtClean="0"/>
              <a:t>개의 숫자 중 </a:t>
            </a:r>
            <a:r>
              <a:rPr lang="en-US" altLang="ko-KR" sz="1400" dirty="0" smtClean="0"/>
              <a:t>K+1</a:t>
            </a:r>
            <a:r>
              <a:rPr lang="ko-KR" altLang="en-US" sz="1400" dirty="0" smtClean="0"/>
              <a:t>개의 숫자를 고르는 경우의 수 </a:t>
            </a:r>
            <a:r>
              <a:rPr lang="en-US" altLang="ko-KR" sz="1400" dirty="0" smtClean="0"/>
              <a:t>=&gt; </a:t>
            </a:r>
            <a:r>
              <a:rPr lang="en-US" altLang="ko-KR" sz="1100" dirty="0" smtClean="0"/>
              <a:t>10</a:t>
            </a:r>
            <a:r>
              <a:rPr lang="en-US" altLang="ko-KR" sz="1400" dirty="0" smtClean="0"/>
              <a:t>P</a:t>
            </a:r>
            <a:r>
              <a:rPr lang="en-US" altLang="ko-KR" sz="1100" dirty="0" smtClean="0"/>
              <a:t>(K+1)</a:t>
            </a:r>
            <a:r>
              <a:rPr lang="en-US" altLang="ko-KR" sz="1400" dirty="0" smtClean="0"/>
              <a:t> </a:t>
            </a:r>
            <a:br>
              <a:rPr lang="en-US" altLang="ko-KR" sz="1400" dirty="0" smtClean="0"/>
            </a:br>
            <a:r>
              <a:rPr lang="ko-KR" altLang="en-US" sz="1400" dirty="0"/>
              <a:t> </a:t>
            </a:r>
            <a:r>
              <a:rPr lang="ko-KR" altLang="en-US" sz="1400" dirty="0" smtClean="0"/>
              <a:t>         ㄴ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주어진 시간을 만족할 수 있는가</a:t>
            </a:r>
            <a:r>
              <a:rPr lang="en-US" altLang="ko-KR" sz="1400" dirty="0" smtClean="0"/>
              <a:t>?  </a:t>
            </a:r>
          </a:p>
          <a:p>
            <a:pPr marL="0" indent="0">
              <a:buNone/>
            </a:pPr>
            <a:r>
              <a:rPr lang="en-US" altLang="ko-KR" sz="1400" dirty="0" smtClean="0"/>
              <a:t>                 </a:t>
            </a:r>
            <a:r>
              <a:rPr lang="ko-KR" altLang="en-US" sz="1400" dirty="0" smtClean="0"/>
              <a:t>ㄴ</a:t>
            </a:r>
            <a:r>
              <a:rPr lang="en-US" altLang="ko-KR" sz="1400" dirty="0" smtClean="0"/>
              <a:t>&gt; Worst Case) 10! = 3600000(360</a:t>
            </a:r>
            <a:r>
              <a:rPr lang="ko-KR" altLang="en-US" sz="1400" dirty="0" smtClean="0"/>
              <a:t>만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            </a:t>
            </a:r>
            <a:r>
              <a:rPr lang="ko-KR" altLang="en-US" sz="1400" dirty="0" smtClean="0"/>
              <a:t>ㄴ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모든 경우의 수에 대해 부등식 판별 </a:t>
            </a:r>
            <a:r>
              <a:rPr lang="en-US" altLang="ko-KR" sz="1400" dirty="0" smtClean="0"/>
              <a:t>=&gt; 360</a:t>
            </a:r>
            <a:r>
              <a:rPr lang="ko-KR" altLang="en-US" sz="1400" dirty="0" smtClean="0"/>
              <a:t>만 </a:t>
            </a:r>
            <a:r>
              <a:rPr lang="en-US" altLang="ko-KR" sz="1400" dirty="0" smtClean="0"/>
              <a:t>* 10 == 4000</a:t>
            </a:r>
            <a:r>
              <a:rPr lang="ko-KR" altLang="en-US" sz="1400" dirty="0" smtClean="0"/>
              <a:t>만 </a:t>
            </a:r>
            <a:r>
              <a:rPr lang="en-US" altLang="ko-KR" sz="1400" dirty="0" smtClean="0"/>
              <a:t>( OK! )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2+. </a:t>
            </a:r>
            <a:r>
              <a:rPr lang="ko-KR" altLang="en-US" sz="1400" b="1" dirty="0" smtClean="0"/>
              <a:t>부등식을 만족하지 않는 숫자가 매우 많은데 모든 경우의 수를 구해야 하나</a:t>
            </a:r>
            <a:r>
              <a:rPr lang="en-US" altLang="ko-KR" sz="1400" b="1" dirty="0" smtClean="0"/>
              <a:t>?</a:t>
            </a:r>
            <a:br>
              <a:rPr lang="en-US" altLang="ko-KR" sz="1400" b="1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ㄴ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숫자를 완성하기 전에 부등식을 판단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  </a:t>
            </a:r>
            <a:r>
              <a:rPr lang="ko-KR" altLang="en-US" sz="1400" dirty="0" smtClean="0"/>
              <a:t>ㄴ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재귀 형식을 통해 앞자리부터 숫자를 채워간다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02026"/>
            <a:ext cx="451707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949281" y="783365"/>
            <a:ext cx="3981128" cy="12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Visit[] – </a:t>
            </a:r>
            <a:r>
              <a:rPr lang="ko-KR" altLang="en-US" sz="1400" dirty="0" smtClean="0"/>
              <a:t>중복순열 방지를 위한 방문배열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[] – </a:t>
            </a:r>
            <a:r>
              <a:rPr lang="ko-KR" altLang="en-US" sz="1400" dirty="0" smtClean="0"/>
              <a:t>부등식을 담는 배열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err="1" smtClean="0"/>
              <a:t>Max_str</a:t>
            </a:r>
            <a:r>
              <a:rPr lang="en-US" altLang="ko-KR" sz="1400" dirty="0" smtClean="0"/>
              <a:t> – </a:t>
            </a:r>
            <a:r>
              <a:rPr lang="ko-KR" altLang="en-US" sz="1400" dirty="0" smtClean="0"/>
              <a:t>최대값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자리수</a:t>
            </a:r>
            <a:r>
              <a:rPr lang="ko-KR" altLang="en-US" sz="1400" dirty="0" smtClean="0"/>
              <a:t> 계산 귀찮아서</a:t>
            </a:r>
            <a:r>
              <a:rPr lang="en-US" altLang="ko-KR" sz="1400" dirty="0" smtClean="0"/>
              <a:t>..)</a:t>
            </a:r>
          </a:p>
          <a:p>
            <a:pPr marL="0" indent="0">
              <a:buNone/>
            </a:pPr>
            <a:r>
              <a:rPr lang="en-US" altLang="ko-KR" sz="1400" dirty="0" err="1" smtClean="0"/>
              <a:t>Min_str</a:t>
            </a:r>
            <a:r>
              <a:rPr lang="en-US" altLang="ko-KR" sz="1400" dirty="0" smtClean="0"/>
              <a:t> – </a:t>
            </a:r>
            <a:r>
              <a:rPr lang="ko-KR" altLang="en-US" sz="1400" dirty="0" smtClean="0"/>
              <a:t>최소값</a:t>
            </a:r>
            <a:endParaRPr lang="en-US" altLang="ko-KR" sz="1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13006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19492" y="4437112"/>
            <a:ext cx="794094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640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" y="260648"/>
            <a:ext cx="4917436" cy="267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" y="2939346"/>
            <a:ext cx="4917436" cy="381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932040" y="260648"/>
            <a:ext cx="4211960" cy="2678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Depth – </a:t>
            </a:r>
            <a:r>
              <a:rPr lang="ko-KR" altLang="en-US" sz="1400" dirty="0" err="1" smtClean="0"/>
              <a:t>자리수</a:t>
            </a:r>
            <a:r>
              <a:rPr lang="ko-KR" altLang="en-US" sz="1400" dirty="0" smtClean="0"/>
              <a:t> 표현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 – </a:t>
            </a:r>
            <a:r>
              <a:rPr lang="ko-KR" altLang="en-US" sz="1400" dirty="0" smtClean="0"/>
              <a:t>만들어진 숫자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If (depth,,) – </a:t>
            </a:r>
            <a:r>
              <a:rPr lang="ko-KR" altLang="en-US" sz="1400" dirty="0" smtClean="0"/>
              <a:t>만약 </a:t>
            </a:r>
            <a:r>
              <a:rPr lang="en-US" altLang="ko-KR" sz="1400" dirty="0" smtClean="0"/>
              <a:t>K+1</a:t>
            </a:r>
            <a:r>
              <a:rPr lang="ko-KR" altLang="en-US" sz="1400" dirty="0" smtClean="0"/>
              <a:t>개의 숫자가 완성되었다면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    -&gt; </a:t>
            </a:r>
            <a:r>
              <a:rPr lang="ko-KR" altLang="en-US" sz="1400" dirty="0" smtClean="0"/>
              <a:t>부등식 만족하는지 체크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for - 0 ~ 9 </a:t>
            </a:r>
            <a:r>
              <a:rPr lang="ko-KR" altLang="en-US" sz="1400" dirty="0" smtClean="0"/>
              <a:t>까지의 숫자에 대해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if - </a:t>
            </a:r>
            <a:r>
              <a:rPr lang="ko-KR" altLang="en-US" sz="1400" dirty="0" smtClean="0"/>
              <a:t>만약 그 숫자를 사용 </a:t>
            </a:r>
            <a:r>
              <a:rPr lang="ko-KR" altLang="en-US" sz="1400" dirty="0" err="1" smtClean="0"/>
              <a:t>안했다면</a:t>
            </a:r>
            <a:r>
              <a:rPr lang="en-US" altLang="ko-KR" sz="1400" dirty="0" smtClean="0"/>
              <a:t>? 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   visit – </a:t>
            </a:r>
            <a:r>
              <a:rPr lang="ko-KR" altLang="en-US" sz="1400" dirty="0" smtClean="0"/>
              <a:t>숫자 사용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  </a:t>
            </a:r>
            <a:r>
              <a:rPr lang="en-US" altLang="ko-KR" sz="1400" dirty="0" err="1" smtClean="0"/>
              <a:t>permu</a:t>
            </a:r>
            <a:r>
              <a:rPr lang="en-US" altLang="ko-KR" sz="1400" dirty="0" smtClean="0"/>
              <a:t> – </a:t>
            </a:r>
            <a:r>
              <a:rPr lang="ko-KR" altLang="en-US" sz="1400" dirty="0" smtClean="0"/>
              <a:t>다음 자리로 넘어가기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  visit – </a:t>
            </a:r>
            <a:r>
              <a:rPr lang="ko-KR" altLang="en-US" sz="1400" dirty="0" smtClean="0"/>
              <a:t>숫자 사용 해제</a:t>
            </a:r>
            <a:endParaRPr lang="en-US" altLang="ko-KR" sz="14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32040" y="2961321"/>
            <a:ext cx="4211960" cy="2678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 – </a:t>
            </a:r>
            <a:r>
              <a:rPr lang="ko-KR" altLang="en-US" sz="1400" dirty="0" smtClean="0"/>
              <a:t>만들어진 숫자</a:t>
            </a:r>
            <a:endParaRPr lang="en-US" altLang="ko-KR" sz="14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 smtClean="0"/>
              <a:t>Flag – </a:t>
            </a:r>
            <a:r>
              <a:rPr lang="ko-KR" altLang="en-US" sz="1400" dirty="0" smtClean="0"/>
              <a:t>부등식 만족하는지 체크하는 </a:t>
            </a:r>
            <a:r>
              <a:rPr lang="en-US" altLang="ko-KR" sz="1400" dirty="0" smtClean="0"/>
              <a:t>flag </a:t>
            </a:r>
            <a:r>
              <a:rPr lang="ko-KR" altLang="en-US" sz="1400" dirty="0" smtClean="0"/>
              <a:t>역할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for – </a:t>
            </a:r>
            <a:r>
              <a:rPr lang="ko-KR" altLang="en-US" sz="1400" dirty="0" smtClean="0"/>
              <a:t>모든 부등호 탐색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만약  </a:t>
            </a:r>
            <a:r>
              <a:rPr lang="en-US" altLang="ko-KR" sz="1400" dirty="0" smtClean="0"/>
              <a:t>&lt; </a:t>
            </a:r>
            <a:r>
              <a:rPr lang="ko-KR" altLang="en-US" sz="1400" dirty="0" smtClean="0"/>
              <a:t>부등호인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경우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앞뒤숫자가 부등호 만족 </a:t>
            </a:r>
            <a:r>
              <a:rPr lang="ko-KR" altLang="en-US" sz="1400" dirty="0" err="1" smtClean="0"/>
              <a:t>안하면</a:t>
            </a:r>
            <a:r>
              <a:rPr lang="en-US" altLang="ko-KR" sz="1400" dirty="0" smtClean="0"/>
              <a:t>?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    </a:t>
            </a:r>
            <a:r>
              <a:rPr lang="ko-KR" altLang="en-US" sz="1400" dirty="0" err="1" smtClean="0"/>
              <a:t>반복문</a:t>
            </a:r>
            <a:r>
              <a:rPr lang="ko-KR" altLang="en-US" sz="1400" dirty="0" smtClean="0"/>
              <a:t> 중단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&gt; </a:t>
            </a:r>
            <a:r>
              <a:rPr lang="ko-KR" altLang="en-US" sz="1400" dirty="0" smtClean="0"/>
              <a:t>부등호도 동일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if – </a:t>
            </a:r>
            <a:r>
              <a:rPr lang="ko-KR" altLang="en-US" sz="1400" dirty="0" smtClean="0"/>
              <a:t>만약 중간에 중단되지 않았다면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정답찾음</a:t>
            </a:r>
            <a:r>
              <a:rPr lang="en-US" altLang="ko-KR" sz="1400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처음으로 찾은 정답이면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최소값 갱신</a:t>
            </a:r>
            <a:endParaRPr lang="en-US" altLang="ko-KR" sz="14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최대값 갱신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647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387015" y="3871292"/>
            <a:ext cx="3711175" cy="492585"/>
            <a:chOff x="378294" y="2561631"/>
            <a:chExt cx="6574571" cy="655631"/>
          </a:xfrm>
        </p:grpSpPr>
        <p:sp>
          <p:nvSpPr>
            <p:cNvPr id="18" name="직사각형 17"/>
            <p:cNvSpPr/>
            <p:nvPr/>
          </p:nvSpPr>
          <p:spPr>
            <a:xfrm>
              <a:off x="378294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70855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68217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65579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58811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855503" y="2562644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5081" y="2708920"/>
            <a:ext cx="7754089" cy="648072"/>
            <a:chOff x="-719068" y="692696"/>
            <a:chExt cx="10960430" cy="793101"/>
          </a:xfrm>
        </p:grpSpPr>
        <p:sp>
          <p:nvSpPr>
            <p:cNvPr id="4" name="직사각형 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위쪽 화살표 30"/>
          <p:cNvSpPr/>
          <p:nvPr/>
        </p:nvSpPr>
        <p:spPr>
          <a:xfrm>
            <a:off x="673232" y="3536184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73232" y="2878820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0        1        2        3         4       5        6        7        8        9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12840" y="4941168"/>
            <a:ext cx="7754089" cy="648072"/>
            <a:chOff x="-719068" y="692696"/>
            <a:chExt cx="10960430" cy="793101"/>
          </a:xfrm>
        </p:grpSpPr>
        <p:sp>
          <p:nvSpPr>
            <p:cNvPr id="34" name="직사각형 3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3" y="836712"/>
            <a:ext cx="349271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4493" y="4509120"/>
            <a:ext cx="10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visit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27984" y="39237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57319" y="420255"/>
            <a:ext cx="3131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Depth  - 0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-  “” </a:t>
            </a:r>
            <a:endParaRPr lang="en-US" altLang="ko-KR" dirty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 진행 </a:t>
            </a:r>
            <a:r>
              <a:rPr lang="en-US" altLang="ko-KR" dirty="0" smtClean="0"/>
              <a:t>– 0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9" y="428776"/>
            <a:ext cx="3691794" cy="24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253862" y="3933299"/>
            <a:ext cx="10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8649" y="5080124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1        0         0       0        0        0        0        0        0        0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2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387015" y="3871292"/>
            <a:ext cx="3711175" cy="492585"/>
            <a:chOff x="378294" y="2561631"/>
            <a:chExt cx="6574571" cy="655631"/>
          </a:xfrm>
        </p:grpSpPr>
        <p:sp>
          <p:nvSpPr>
            <p:cNvPr id="18" name="직사각형 17"/>
            <p:cNvSpPr/>
            <p:nvPr/>
          </p:nvSpPr>
          <p:spPr>
            <a:xfrm>
              <a:off x="378294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70855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68217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65579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58811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855503" y="2562644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5081" y="2708920"/>
            <a:ext cx="7754089" cy="648072"/>
            <a:chOff x="-719068" y="692696"/>
            <a:chExt cx="10960430" cy="793101"/>
          </a:xfrm>
        </p:grpSpPr>
        <p:sp>
          <p:nvSpPr>
            <p:cNvPr id="4" name="직사각형 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위쪽 화살표 30"/>
          <p:cNvSpPr/>
          <p:nvPr/>
        </p:nvSpPr>
        <p:spPr>
          <a:xfrm>
            <a:off x="673232" y="3620025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73232" y="2878820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0        1        2        3         4       5        6        7        8        9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12840" y="4941168"/>
            <a:ext cx="7754089" cy="648072"/>
            <a:chOff x="-719068" y="692696"/>
            <a:chExt cx="10960430" cy="793101"/>
          </a:xfrm>
        </p:grpSpPr>
        <p:sp>
          <p:nvSpPr>
            <p:cNvPr id="34" name="직사각형 3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3" y="836712"/>
            <a:ext cx="349271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4493" y="4509120"/>
            <a:ext cx="10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visit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27984" y="39237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57319" y="420255"/>
            <a:ext cx="3131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Depth  - 1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-  “0” 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문 진행 </a:t>
            </a:r>
            <a:r>
              <a:rPr lang="en-US" altLang="ko-KR" dirty="0"/>
              <a:t>– </a:t>
            </a:r>
            <a:r>
              <a:rPr lang="en-US" altLang="ko-KR" dirty="0" smtClean="0"/>
              <a:t>0</a:t>
            </a:r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9" y="428776"/>
            <a:ext cx="3691794" cy="24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253862" y="3933299"/>
            <a:ext cx="10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8649" y="5080124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1        0         0       0        0        0        0        0        0        0 </a:t>
            </a:r>
            <a:endParaRPr lang="ko-KR" altLang="en-US" dirty="0"/>
          </a:p>
        </p:txBody>
      </p:sp>
      <p:sp>
        <p:nvSpPr>
          <p:cNvPr id="2" name="곱셈 기호 1"/>
          <p:cNvSpPr/>
          <p:nvPr/>
        </p:nvSpPr>
        <p:spPr>
          <a:xfrm>
            <a:off x="448159" y="3815591"/>
            <a:ext cx="824101" cy="21626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387015" y="3871292"/>
            <a:ext cx="3711175" cy="492585"/>
            <a:chOff x="378294" y="2561631"/>
            <a:chExt cx="6574571" cy="655631"/>
          </a:xfrm>
        </p:grpSpPr>
        <p:sp>
          <p:nvSpPr>
            <p:cNvPr id="18" name="직사각형 17"/>
            <p:cNvSpPr/>
            <p:nvPr/>
          </p:nvSpPr>
          <p:spPr>
            <a:xfrm>
              <a:off x="378294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70855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68217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65579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58811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855503" y="2562644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5081" y="2708920"/>
            <a:ext cx="7754089" cy="648072"/>
            <a:chOff x="-719068" y="692696"/>
            <a:chExt cx="10960430" cy="793101"/>
          </a:xfrm>
        </p:grpSpPr>
        <p:sp>
          <p:nvSpPr>
            <p:cNvPr id="4" name="직사각형 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위쪽 화살표 30"/>
          <p:cNvSpPr/>
          <p:nvPr/>
        </p:nvSpPr>
        <p:spPr>
          <a:xfrm>
            <a:off x="1449574" y="3604335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73232" y="2878820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0        1        2        3         4       5        6        7        8        9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12840" y="4941168"/>
            <a:ext cx="7754089" cy="648072"/>
            <a:chOff x="-719068" y="692696"/>
            <a:chExt cx="10960430" cy="793101"/>
          </a:xfrm>
        </p:grpSpPr>
        <p:sp>
          <p:nvSpPr>
            <p:cNvPr id="34" name="직사각형 3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3" y="836712"/>
            <a:ext cx="349271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4493" y="4509120"/>
            <a:ext cx="10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visit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27984" y="39237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57319" y="420255"/>
            <a:ext cx="3131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Depth  - 1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-  “0” 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문 진행 </a:t>
            </a:r>
            <a:r>
              <a:rPr lang="en-US" altLang="ko-KR" dirty="0"/>
              <a:t>– </a:t>
            </a:r>
            <a:r>
              <a:rPr lang="en-US" altLang="ko-KR" dirty="0" smtClean="0"/>
              <a:t>1</a:t>
            </a:r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9" y="428776"/>
            <a:ext cx="3691794" cy="24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253862" y="3933299"/>
            <a:ext cx="10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8649" y="5080124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1        1         0       0        0        0        0        0        0        0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64100" y="39332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0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387015" y="3871292"/>
            <a:ext cx="3711175" cy="492585"/>
            <a:chOff x="378294" y="2561631"/>
            <a:chExt cx="6574571" cy="655631"/>
          </a:xfrm>
        </p:grpSpPr>
        <p:sp>
          <p:nvSpPr>
            <p:cNvPr id="18" name="직사각형 17"/>
            <p:cNvSpPr/>
            <p:nvPr/>
          </p:nvSpPr>
          <p:spPr>
            <a:xfrm>
              <a:off x="378294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70855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68217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65579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58811" y="2561631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855503" y="2562644"/>
              <a:ext cx="1097362" cy="654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5081" y="2708920"/>
            <a:ext cx="7754089" cy="648072"/>
            <a:chOff x="-719068" y="692696"/>
            <a:chExt cx="10960430" cy="793101"/>
          </a:xfrm>
        </p:grpSpPr>
        <p:sp>
          <p:nvSpPr>
            <p:cNvPr id="4" name="직사각형 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위쪽 화살표 30"/>
          <p:cNvSpPr/>
          <p:nvPr/>
        </p:nvSpPr>
        <p:spPr>
          <a:xfrm>
            <a:off x="4548624" y="3507092"/>
            <a:ext cx="360040" cy="2973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73232" y="2878820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0        1        2        3         4       5        6        7        8        9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12840" y="4941168"/>
            <a:ext cx="7754089" cy="648072"/>
            <a:chOff x="-719068" y="692696"/>
            <a:chExt cx="10960430" cy="793101"/>
          </a:xfrm>
        </p:grpSpPr>
        <p:sp>
          <p:nvSpPr>
            <p:cNvPr id="34" name="직사각형 33"/>
            <p:cNvSpPr/>
            <p:nvPr/>
          </p:nvSpPr>
          <p:spPr>
            <a:xfrm>
              <a:off x="37829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70855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68217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5579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58811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55503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947044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04663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144000" y="692696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719068" y="693709"/>
              <a:ext cx="109736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3" y="836712"/>
            <a:ext cx="349271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4493" y="4509120"/>
            <a:ext cx="10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visit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27984" y="39237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57319" y="420255"/>
            <a:ext cx="3131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Depth  - 5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 -  “01234” 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문 진행 </a:t>
            </a:r>
            <a:r>
              <a:rPr lang="en-US" altLang="ko-KR" dirty="0"/>
              <a:t>– </a:t>
            </a:r>
            <a:r>
              <a:rPr lang="en-US" altLang="ko-KR" dirty="0" smtClean="0"/>
              <a:t>5</a:t>
            </a:r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9" y="428776"/>
            <a:ext cx="3691794" cy="24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253862" y="3933299"/>
            <a:ext cx="10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8649" y="5080124"/>
            <a:ext cx="75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1        1         1       </a:t>
            </a:r>
            <a:r>
              <a:rPr lang="en-US" altLang="ko-KR" dirty="0"/>
              <a:t>1</a:t>
            </a:r>
            <a:r>
              <a:rPr lang="en-US" altLang="ko-KR" dirty="0" smtClean="0"/>
              <a:t>        </a:t>
            </a:r>
            <a:r>
              <a:rPr lang="en-US" altLang="ko-KR" dirty="0"/>
              <a:t>1</a:t>
            </a:r>
            <a:r>
              <a:rPr lang="en-US" altLang="ko-KR" dirty="0" smtClean="0"/>
              <a:t>        </a:t>
            </a:r>
            <a:r>
              <a:rPr lang="en-US" altLang="ko-KR" dirty="0"/>
              <a:t>1</a:t>
            </a:r>
            <a:r>
              <a:rPr lang="en-US" altLang="ko-KR" dirty="0" smtClean="0"/>
              <a:t>        0        0        0        0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64100" y="39332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52866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72298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89399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08454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9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432</Words>
  <Application>Microsoft Office PowerPoint</Application>
  <PresentationFormat>화면 슬라이드 쇼(4:3)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</cp:lastModifiedBy>
  <cp:revision>9</cp:revision>
  <dcterms:created xsi:type="dcterms:W3CDTF">2006-10-05T04:04:58Z</dcterms:created>
  <dcterms:modified xsi:type="dcterms:W3CDTF">2021-07-31T15:33:50Z</dcterms:modified>
</cp:coreProperties>
</file>