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"/>
  </p:notesMasterIdLst>
  <p:sldIdLst>
    <p:sldId id="257" r:id="rId2"/>
  </p:sldIdLst>
  <p:sldSz cx="30275213" cy="42803763"/>
  <p:notesSz cx="6807200" cy="9939338"/>
  <p:defaultTextStyle>
    <a:defPPr>
      <a:defRPr lang="ko-KR"/>
    </a:defPPr>
    <a:lvl1pPr marL="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1pPr>
    <a:lvl2pPr marL="199240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2pPr>
    <a:lvl3pPr marL="3984797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3pPr>
    <a:lvl4pPr marL="5977197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4pPr>
    <a:lvl5pPr marL="7969593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5pPr>
    <a:lvl6pPr marL="9961994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6pPr>
    <a:lvl7pPr marL="11954394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7pPr>
    <a:lvl8pPr marL="1394679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8pPr>
    <a:lvl9pPr marL="15939191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8" userDrawn="1">
          <p15:clr>
            <a:srgbClr val="A4A3A4"/>
          </p15:clr>
        </p15:guide>
        <p15:guide id="2" orient="horz" pos="3859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5" orient="horz" pos="7454" userDrawn="1">
          <p15:clr>
            <a:srgbClr val="A4A3A4"/>
          </p15:clr>
        </p15:guide>
        <p15:guide id="6" orient="horz" pos="11948" userDrawn="1">
          <p15:clr>
            <a:srgbClr val="A4A3A4"/>
          </p15:clr>
        </p15:guide>
        <p15:guide id="7" orient="horz" pos="16805" userDrawn="1">
          <p15:clr>
            <a:srgbClr val="A4A3A4"/>
          </p15:clr>
        </p15:guide>
        <p15:guide id="8" pos="19044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13481">
          <p15:clr>
            <a:srgbClr val="A4A3A4"/>
          </p15:clr>
        </p15:guide>
        <p15:guide id="4" orient="horz" pos="3862">
          <p15:clr>
            <a:srgbClr val="A4A3A4"/>
          </p15:clr>
        </p15:guide>
        <p15:guide id="5" orient="horz">
          <p15:clr>
            <a:srgbClr val="A4A3A4"/>
          </p15:clr>
        </p15:guide>
        <p15:guide id="6" orient="horz" pos="26962">
          <p15:clr>
            <a:srgbClr val="A4A3A4"/>
          </p15:clr>
        </p15:guide>
        <p15:guide id="7" orient="horz" pos="7457">
          <p15:clr>
            <a:srgbClr val="A4A3A4"/>
          </p15:clr>
        </p15:guide>
        <p15:guide id="8" orient="horz" pos="11951">
          <p15:clr>
            <a:srgbClr val="A4A3A4"/>
          </p15:clr>
        </p15:guide>
        <p15:guide id="9" orient="horz" pos="16808">
          <p15:clr>
            <a:srgbClr val="A4A3A4"/>
          </p15:clr>
        </p15:guide>
        <p15:guide id="10" pos="19047">
          <p15:clr>
            <a:srgbClr val="A4A3A4"/>
          </p15:clr>
        </p15:guide>
        <p15:guide id="11">
          <p15:clr>
            <a:srgbClr val="A4A3A4"/>
          </p15:clr>
        </p15:guide>
        <p15:guide id="12" pos="1668">
          <p15:clr>
            <a:srgbClr val="A4A3A4"/>
          </p15:clr>
        </p15:guide>
        <p15:guide id="13" orient="horz" pos="13480">
          <p15:clr>
            <a:srgbClr val="A4A3A4"/>
          </p15:clr>
        </p15:guide>
        <p15:guide id="14" orient="horz" pos="3861">
          <p15:clr>
            <a:srgbClr val="A4A3A4"/>
          </p15:clr>
        </p15:guide>
        <p15:guide id="15" orient="horz" pos="26961">
          <p15:clr>
            <a:srgbClr val="A4A3A4"/>
          </p15:clr>
        </p15:guide>
        <p15:guide id="16" orient="horz" pos="7456">
          <p15:clr>
            <a:srgbClr val="A4A3A4"/>
          </p15:clr>
        </p15:guide>
        <p15:guide id="17" orient="horz" pos="11950">
          <p15:clr>
            <a:srgbClr val="A4A3A4"/>
          </p15:clr>
        </p15:guide>
        <p15:guide id="18" orient="horz" pos="16807">
          <p15:clr>
            <a:srgbClr val="A4A3A4"/>
          </p15:clr>
        </p15:guide>
        <p15:guide id="19" pos="19046">
          <p15:clr>
            <a:srgbClr val="A4A3A4"/>
          </p15:clr>
        </p15:guide>
        <p15:guide id="20" pos="1667">
          <p15:clr>
            <a:srgbClr val="A4A3A4"/>
          </p15:clr>
        </p15:guide>
        <p15:guide id="21" orient="horz" pos="13478">
          <p15:clr>
            <a:srgbClr val="A4A3A4"/>
          </p15:clr>
        </p15:guide>
        <p15:guide id="22" orient="horz" pos="3859">
          <p15:clr>
            <a:srgbClr val="A4A3A4"/>
          </p15:clr>
        </p15:guide>
        <p15:guide id="23" orient="horz" pos="7454">
          <p15:clr>
            <a:srgbClr val="A4A3A4"/>
          </p15:clr>
        </p15:guide>
        <p15:guide id="24" orient="horz" pos="11948">
          <p15:clr>
            <a:srgbClr val="A4A3A4"/>
          </p15:clr>
        </p15:guide>
        <p15:guide id="25" orient="horz" pos="16805">
          <p15:clr>
            <a:srgbClr val="A4A3A4"/>
          </p15:clr>
        </p15:guide>
        <p15:guide id="26" pos="19044">
          <p15:clr>
            <a:srgbClr val="A4A3A4"/>
          </p15:clr>
        </p15:guide>
        <p15:guide id="27" pos="16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F6F6"/>
    <a:srgbClr val="3D93C2"/>
    <a:srgbClr val="215968"/>
    <a:srgbClr val="3D92C1"/>
    <a:srgbClr val="97C7F4"/>
    <a:srgbClr val="91C0EB"/>
    <a:srgbClr val="005BAC"/>
    <a:srgbClr val="97D6D5"/>
    <a:srgbClr val="36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55A8B-1D05-4BCF-86B3-F3E861C88BE5}" v="11" dt="2019-12-21T22:18:02.064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3" autoAdjust="0"/>
  </p:normalViewPr>
  <p:slideViewPr>
    <p:cSldViewPr snapToObjects="1">
      <p:cViewPr>
        <p:scale>
          <a:sx n="66" d="100"/>
          <a:sy n="66" d="100"/>
        </p:scale>
        <p:origin x="24" y="141"/>
      </p:cViewPr>
      <p:guideLst>
        <p:guide orient="horz" pos="13478"/>
        <p:guide orient="horz" pos="3859"/>
        <p:guide orient="horz"/>
        <p:guide orient="horz" pos="7454"/>
        <p:guide orient="horz" pos="11948"/>
        <p:guide orient="horz" pos="16805"/>
        <p:guide pos="19044"/>
        <p:guide/>
        <p:guide pos="1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4014" y="60"/>
      </p:cViewPr>
      <p:guideLst>
        <p:guide orient="horz" pos="3131"/>
        <p:guide pos="2144"/>
        <p:guide orient="horz" pos="13481"/>
        <p:guide orient="horz" pos="3862"/>
        <p:guide orient="horz"/>
        <p:guide orient="horz" pos="26962"/>
        <p:guide orient="horz" pos="7457"/>
        <p:guide orient="horz" pos="11951"/>
        <p:guide orient="horz" pos="16808"/>
        <p:guide pos="19047"/>
        <p:guide/>
        <p:guide pos="1668"/>
        <p:guide orient="horz" pos="13480"/>
        <p:guide orient="horz" pos="3861"/>
        <p:guide orient="horz" pos="26961"/>
        <p:guide orient="horz" pos="7456"/>
        <p:guide orient="horz" pos="11950"/>
        <p:guide orient="horz" pos="16807"/>
        <p:guide pos="19046"/>
        <p:guide pos="1667"/>
        <p:guide orient="horz" pos="13478"/>
        <p:guide orient="horz" pos="3859"/>
        <p:guide orient="horz" pos="7454"/>
        <p:guide orient="horz" pos="11948"/>
        <p:guide orient="horz" pos="16805"/>
        <p:guide pos="19044"/>
        <p:guide pos="16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 Mungyu" userId="6403be2d842259d7" providerId="LiveId" clId="{D2855A8B-1D05-4BCF-86B3-F3E861C88BE5}"/>
    <pc:docChg chg="undo custSel modSld">
      <pc:chgData name="Bae Mungyu" userId="6403be2d842259d7" providerId="LiveId" clId="{D2855A8B-1D05-4BCF-86B3-F3E861C88BE5}" dt="2019-12-21T22:18:02.064" v="235"/>
      <pc:docMkLst>
        <pc:docMk/>
      </pc:docMkLst>
      <pc:sldChg chg="addSp delSp modSp">
        <pc:chgData name="Bae Mungyu" userId="6403be2d842259d7" providerId="LiveId" clId="{D2855A8B-1D05-4BCF-86B3-F3E861C88BE5}" dt="2019-12-21T22:18:02.064" v="235"/>
        <pc:sldMkLst>
          <pc:docMk/>
          <pc:sldMk cId="524924909" sldId="257"/>
        </pc:sldMkLst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36" creationId="{00000000-0000-0000-0000-000000000000}"/>
          </ac:spMkLst>
        </pc:spChg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70" creationId="{00000000-0000-0000-0000-000000000000}"/>
          </ac:spMkLst>
        </pc:spChg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71" creationId="{00000000-0000-0000-0000-000000000000}"/>
          </ac:spMkLst>
        </pc:spChg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72" creationId="{00000000-0000-0000-0000-000000000000}"/>
          </ac:spMkLst>
        </pc:spChg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73" creationId="{00000000-0000-0000-0000-000000000000}"/>
          </ac:spMkLst>
        </pc:spChg>
        <pc:spChg chg="mod">
          <ac:chgData name="Bae Mungyu" userId="6403be2d842259d7" providerId="LiveId" clId="{D2855A8B-1D05-4BCF-86B3-F3E861C88BE5}" dt="2019-12-21T19:23:52.015" v="0" actId="255"/>
          <ac:spMkLst>
            <pc:docMk/>
            <pc:sldMk cId="524924909" sldId="257"/>
            <ac:spMk id="74" creationId="{00000000-0000-0000-0000-000000000000}"/>
          </ac:spMkLst>
        </pc:spChg>
        <pc:spChg chg="mod">
          <ac:chgData name="Bae Mungyu" userId="6403be2d842259d7" providerId="LiveId" clId="{D2855A8B-1D05-4BCF-86B3-F3E861C88BE5}" dt="2019-12-21T19:58:43.274" v="17" actId="404"/>
          <ac:spMkLst>
            <pc:docMk/>
            <pc:sldMk cId="524924909" sldId="257"/>
            <ac:spMk id="78" creationId="{00000000-0000-0000-0000-000000000000}"/>
          </ac:spMkLst>
        </pc:spChg>
        <pc:spChg chg="mod">
          <ac:chgData name="Bae Mungyu" userId="6403be2d842259d7" providerId="LiveId" clId="{D2855A8B-1D05-4BCF-86B3-F3E861C88BE5}" dt="2019-12-21T19:58:48.252" v="23" actId="404"/>
          <ac:spMkLst>
            <pc:docMk/>
            <pc:sldMk cId="524924909" sldId="257"/>
            <ac:spMk id="79" creationId="{00000000-0000-0000-0000-000000000000}"/>
          </ac:spMkLst>
        </pc:spChg>
        <pc:spChg chg="mod">
          <ac:chgData name="Bae Mungyu" userId="6403be2d842259d7" providerId="LiveId" clId="{D2855A8B-1D05-4BCF-86B3-F3E861C88BE5}" dt="2019-12-21T20:33:31.685" v="158" actId="1035"/>
          <ac:spMkLst>
            <pc:docMk/>
            <pc:sldMk cId="524924909" sldId="257"/>
            <ac:spMk id="82" creationId="{00000000-0000-0000-0000-000000000000}"/>
          </ac:spMkLst>
        </pc:spChg>
        <pc:spChg chg="add del mod">
          <ac:chgData name="Bae Mungyu" userId="6403be2d842259d7" providerId="LiveId" clId="{D2855A8B-1D05-4BCF-86B3-F3E861C88BE5}" dt="2019-12-21T22:18:02.064" v="235"/>
          <ac:spMkLst>
            <pc:docMk/>
            <pc:sldMk cId="524924909" sldId="257"/>
            <ac:spMk id="83" creationId="{00000000-0000-0000-0000-000000000000}"/>
          </ac:spMkLst>
        </pc:spChg>
        <pc:spChg chg="mod">
          <ac:chgData name="Bae Mungyu" userId="6403be2d842259d7" providerId="LiveId" clId="{D2855A8B-1D05-4BCF-86B3-F3E861C88BE5}" dt="2019-12-21T20:33:33.198" v="161" actId="1035"/>
          <ac:spMkLst>
            <pc:docMk/>
            <pc:sldMk cId="524924909" sldId="257"/>
            <ac:spMk id="85" creationId="{00000000-0000-0000-0000-000000000000}"/>
          </ac:spMkLst>
        </pc:spChg>
        <pc:grpChg chg="mod">
          <ac:chgData name="Bae Mungyu" userId="6403be2d842259d7" providerId="LiveId" clId="{D2855A8B-1D05-4BCF-86B3-F3E861C88BE5}" dt="2019-12-21T19:58:04.912" v="7" actId="14826"/>
          <ac:grpSpMkLst>
            <pc:docMk/>
            <pc:sldMk cId="524924909" sldId="257"/>
            <ac:grpSpMk id="80" creationId="{00000000-0000-0000-0000-000000000000}"/>
          </ac:grpSpMkLst>
        </pc:grpChg>
        <pc:graphicFrameChg chg="mod modGraphic">
          <ac:chgData name="Bae Mungyu" userId="6403be2d842259d7" providerId="LiveId" clId="{D2855A8B-1D05-4BCF-86B3-F3E861C88BE5}" dt="2019-12-21T21:01:08.327" v="215" actId="207"/>
          <ac:graphicFrameMkLst>
            <pc:docMk/>
            <pc:sldMk cId="524924909" sldId="257"/>
            <ac:graphicFrameMk id="86" creationId="{00000000-0000-0000-0000-000000000000}"/>
          </ac:graphicFrameMkLst>
        </pc:graphicFrameChg>
        <pc:graphicFrameChg chg="mod modGraphic">
          <ac:chgData name="Bae Mungyu" userId="6403be2d842259d7" providerId="LiveId" clId="{D2855A8B-1D05-4BCF-86B3-F3E861C88BE5}" dt="2019-12-21T21:01:22.859" v="229" actId="207"/>
          <ac:graphicFrameMkLst>
            <pc:docMk/>
            <pc:sldMk cId="524924909" sldId="257"/>
            <ac:graphicFrameMk id="87" creationId="{00000000-0000-0000-0000-000000000000}"/>
          </ac:graphicFrameMkLst>
        </pc:graphicFrameChg>
        <pc:picChg chg="mod ord">
          <ac:chgData name="Bae Mungyu" userId="6403be2d842259d7" providerId="LiveId" clId="{D2855A8B-1D05-4BCF-86B3-F3E861C88BE5}" dt="2019-12-21T19:58:23.166" v="10" actId="166"/>
          <ac:picMkLst>
            <pc:docMk/>
            <pc:sldMk cId="524924909" sldId="257"/>
            <ac:picMk id="63" creationId="{00000000-0000-0000-0000-000000000000}"/>
          </ac:picMkLst>
        </pc:picChg>
        <pc:picChg chg="mod ord">
          <ac:chgData name="Bae Mungyu" userId="6403be2d842259d7" providerId="LiveId" clId="{D2855A8B-1D05-4BCF-86B3-F3E861C88BE5}" dt="2019-12-21T19:58:28.260" v="11" actId="167"/>
          <ac:picMkLst>
            <pc:docMk/>
            <pc:sldMk cId="524924909" sldId="257"/>
            <ac:picMk id="64" creationId="{00000000-0000-0000-0000-000000000000}"/>
          </ac:picMkLst>
        </pc:picChg>
      </pc:sldChg>
    </pc:docChg>
  </pc:docChgLst>
  <pc:docChgLst>
    <pc:chgData name="Mungyu Bae" userId="6403be2d842259d7" providerId="Windows Live" clId="Web-{40BD3559-8F80-4D6D-8A18-890D7002EA02}"/>
    <pc:docChg chg="modSld">
      <pc:chgData name="Mungyu Bae" userId="6403be2d842259d7" providerId="Windows Live" clId="Web-{40BD3559-8F80-4D6D-8A18-890D7002EA02}" dt="2019-11-26T13:42:27.442" v="47" actId="1076"/>
      <pc:docMkLst>
        <pc:docMk/>
      </pc:docMkLst>
      <pc:sldChg chg="addSp delSp modSp modTransition">
        <pc:chgData name="Mungyu Bae" userId="6403be2d842259d7" providerId="Windows Live" clId="Web-{40BD3559-8F80-4D6D-8A18-890D7002EA02}" dt="2019-11-26T13:42:27.442" v="47" actId="1076"/>
        <pc:sldMkLst>
          <pc:docMk/>
          <pc:sldMk cId="524924909" sldId="257"/>
        </pc:sldMkLst>
        <pc:spChg chg="add del mod">
          <ac:chgData name="Mungyu Bae" userId="6403be2d842259d7" providerId="Windows Live" clId="Web-{40BD3559-8F80-4D6D-8A18-890D7002EA02}" dt="2019-11-26T13:39:03.270" v="7"/>
          <ac:spMkLst>
            <pc:docMk/>
            <pc:sldMk cId="524924909" sldId="257"/>
            <ac:spMk id="5" creationId="{F93700E4-1103-40B7-A9B1-5002EA8E3248}"/>
          </ac:spMkLst>
        </pc:spChg>
        <pc:spChg chg="del mod">
          <ac:chgData name="Mungyu Bae" userId="6403be2d842259d7" providerId="Windows Live" clId="Web-{40BD3559-8F80-4D6D-8A18-890D7002EA02}" dt="2019-11-26T13:38:49.223" v="5"/>
          <ac:spMkLst>
            <pc:docMk/>
            <pc:sldMk cId="524924909" sldId="257"/>
            <ac:spMk id="24" creationId="{B74634B9-6F62-4F4E-9F20-9B818C1B1B54}"/>
          </ac:spMkLst>
        </pc:spChg>
        <pc:picChg chg="add mod">
          <ac:chgData name="Mungyu Bae" userId="6403be2d842259d7" providerId="Windows Live" clId="Web-{40BD3559-8F80-4D6D-8A18-890D7002EA02}" dt="2019-11-26T13:42:19.270" v="42" actId="14100"/>
          <ac:picMkLst>
            <pc:docMk/>
            <pc:sldMk cId="524924909" sldId="257"/>
            <ac:picMk id="2" creationId="{2F8259DB-F23C-497C-B18C-C82C67BE12FE}"/>
          </ac:picMkLst>
        </pc:picChg>
        <pc:picChg chg="add del mod">
          <ac:chgData name="Mungyu Bae" userId="6403be2d842259d7" providerId="Windows Live" clId="Web-{40BD3559-8F80-4D6D-8A18-890D7002EA02}" dt="2019-11-26T13:41:23.020" v="29"/>
          <ac:picMkLst>
            <pc:docMk/>
            <pc:sldMk cId="524924909" sldId="257"/>
            <ac:picMk id="6" creationId="{69D0FACF-37DA-4181-817E-ACE730036FED}"/>
          </ac:picMkLst>
        </pc:picChg>
        <pc:picChg chg="add mod">
          <ac:chgData name="Mungyu Bae" userId="6403be2d842259d7" providerId="Windows Live" clId="Web-{40BD3559-8F80-4D6D-8A18-890D7002EA02}" dt="2019-11-26T13:42:24.786" v="46" actId="1076"/>
          <ac:picMkLst>
            <pc:docMk/>
            <pc:sldMk cId="524924909" sldId="257"/>
            <ac:picMk id="8" creationId="{5F6D722D-882B-4358-81D5-E6178706FAE9}"/>
          </ac:picMkLst>
        </pc:picChg>
        <pc:picChg chg="add mod">
          <ac:chgData name="Mungyu Bae" userId="6403be2d842259d7" providerId="Windows Live" clId="Web-{40BD3559-8F80-4D6D-8A18-890D7002EA02}" dt="2019-11-26T13:42:27.442" v="47" actId="1076"/>
          <ac:picMkLst>
            <pc:docMk/>
            <pc:sldMk cId="524924909" sldId="257"/>
            <ac:picMk id="10" creationId="{7047B29F-1015-4787-90B8-54ABD1DF56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859A6626-4B57-4196-9551-C8436903A10D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52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3DEAC1EF-1AF0-45E1-BFA4-BD6640C84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1pPr>
    <a:lvl2pPr marL="199240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2pPr>
    <a:lvl3pPr marL="3984797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3pPr>
    <a:lvl4pPr marL="5977197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4pPr>
    <a:lvl5pPr marL="7969593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5pPr>
    <a:lvl6pPr marL="9961994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6pPr>
    <a:lvl7pPr marL="11954394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7pPr>
    <a:lvl8pPr marL="1394679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8pPr>
    <a:lvl9pPr marL="15939191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746125"/>
            <a:ext cx="26352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C1EF-1AF0-45E1-BFA4-BD6640C845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 txBox="1">
            <a:spLocks noGrp="1"/>
          </p:cNvSpPr>
          <p:nvPr>
            <p:ph type="title"/>
          </p:nvPr>
        </p:nvSpPr>
        <p:spPr>
          <a:xfrm>
            <a:off x="11927840" y="321235"/>
            <a:ext cx="15737840" cy="19348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8000">
                <a:solidFill>
                  <a:schemeClr val="bg1"/>
                </a:solidFill>
                <a:latin typeface="나눔고딕" charset="0"/>
                <a:ea typeface="나눔고딕" charset="0"/>
              </a:defRPr>
            </a:lvl1pPr>
          </a:lstStyle>
          <a:p>
            <a:pPr marL="0" indent="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i="0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마스터</a:t>
            </a:r>
            <a:r>
              <a:rPr lang="en-US" altLang="ko-KR" sz="8000" b="1" i="0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8000" b="1" i="0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제목</a:t>
            </a:r>
            <a:r>
              <a:rPr lang="en-US" altLang="ko-KR" sz="8000" b="1" i="0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8000" b="1" i="0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스타일</a:t>
            </a:r>
            <a:r>
              <a:rPr lang="en-US" altLang="ko-KR" sz="8000" b="1" i="0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8000" b="1" i="0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편집</a:t>
            </a:r>
            <a:endParaRPr lang="ko-KR" altLang="en-US" sz="8000" b="1" i="0" dirty="0">
              <a:solidFill>
                <a:srgbClr val="21596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내용 개체 틀 31"/>
          <p:cNvSpPr txBox="1">
            <a:spLocks noGrp="1"/>
          </p:cNvSpPr>
          <p:nvPr>
            <p:ph sz="quarter" idx="10"/>
          </p:nvPr>
        </p:nvSpPr>
        <p:spPr>
          <a:xfrm>
            <a:off x="1361440" y="8524875"/>
            <a:ext cx="13307695" cy="11002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내용 개체 틀 31"/>
          <p:cNvSpPr txBox="1">
            <a:spLocks noGrp="1"/>
          </p:cNvSpPr>
          <p:nvPr>
            <p:ph sz="quarter" idx="11"/>
          </p:nvPr>
        </p:nvSpPr>
        <p:spPr>
          <a:xfrm>
            <a:off x="1361440" y="21526500"/>
            <a:ext cx="13307695" cy="8731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내용 개체 틀 31"/>
          <p:cNvSpPr txBox="1">
            <a:spLocks noGrp="1"/>
          </p:cNvSpPr>
          <p:nvPr>
            <p:ph sz="quarter" idx="12"/>
          </p:nvPr>
        </p:nvSpPr>
        <p:spPr>
          <a:xfrm>
            <a:off x="15430500" y="33432750"/>
            <a:ext cx="13192760" cy="8604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내용 개체 틀 31"/>
          <p:cNvSpPr txBox="1">
            <a:spLocks noGrp="1"/>
          </p:cNvSpPr>
          <p:nvPr>
            <p:ph sz="quarter" idx="13"/>
          </p:nvPr>
        </p:nvSpPr>
        <p:spPr>
          <a:xfrm>
            <a:off x="17056100" y="3605175"/>
            <a:ext cx="10603865" cy="22847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507365" indent="0" algn="r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400" b="1">
                <a:solidFill>
                  <a:srgbClr val="215968"/>
                </a:solidFill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7365" indent="0" algn="r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마스터</a:t>
            </a:r>
            <a:r>
              <a:rPr lang="en-US" altLang="ko-KR" sz="5400" b="1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텍스트</a:t>
            </a:r>
            <a:r>
              <a:rPr lang="en-US" altLang="ko-KR" sz="5400" b="1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스타일</a:t>
            </a:r>
            <a:r>
              <a:rPr lang="en-US" altLang="ko-KR" sz="5400" b="1" dirty="0">
                <a:solidFill>
                  <a:srgbClr val="21596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 dirty="0" err="1">
                <a:solidFill>
                  <a:srgbClr val="215968"/>
                </a:solidFill>
                <a:latin typeface="나눔고딕" charset="0"/>
                <a:ea typeface="나눔고딕" charset="0"/>
              </a:rPr>
              <a:t>편집</a:t>
            </a:r>
            <a:endParaRPr lang="ko-KR" altLang="en-US" sz="5400" b="1" dirty="0">
              <a:solidFill>
                <a:srgbClr val="21596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내용 개체 틀 38"/>
          <p:cNvSpPr txBox="1">
            <a:spLocks noGrp="1"/>
          </p:cNvSpPr>
          <p:nvPr>
            <p:ph idx="14"/>
          </p:nvPr>
        </p:nvSpPr>
        <p:spPr>
          <a:xfrm>
            <a:off x="15382875" y="19852640"/>
            <a:ext cx="13241020" cy="118192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내용 개체 틀 40"/>
          <p:cNvSpPr txBox="1">
            <a:spLocks noGrp="1"/>
          </p:cNvSpPr>
          <p:nvPr>
            <p:ph idx="15"/>
          </p:nvPr>
        </p:nvSpPr>
        <p:spPr>
          <a:xfrm>
            <a:off x="15335250" y="7239000"/>
            <a:ext cx="13335635" cy="9859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내용 개체 틀 42"/>
          <p:cNvSpPr txBox="1">
            <a:spLocks noGrp="1"/>
          </p:cNvSpPr>
          <p:nvPr>
            <p:ph idx="16"/>
          </p:nvPr>
        </p:nvSpPr>
        <p:spPr>
          <a:xfrm>
            <a:off x="1337945" y="32427545"/>
            <a:ext cx="13308330" cy="95789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"/>
          <p:cNvSpPr>
            <a:spLocks/>
          </p:cNvSpPr>
          <p:nvPr/>
        </p:nvSpPr>
        <p:spPr>
          <a:xfrm>
            <a:off x="0" y="-190500"/>
            <a:ext cx="30290135" cy="43006010"/>
          </a:xfrm>
          <a:prstGeom prst="rect">
            <a:avLst/>
          </a:prstGeom>
          <a:gradFill rotWithShape="1">
            <a:gsLst>
              <a:gs pos="0">
                <a:srgbClr val="4E92C7"/>
              </a:gs>
              <a:gs pos="82000">
                <a:schemeClr val="accent4">
                  <a:lumMod val="40000"/>
                  <a:lumOff val="60000"/>
                </a:schemeClr>
              </a:gs>
              <a:gs pos="94000">
                <a:srgbClr val="C97CC1">
                  <a:alpha val="47000"/>
                </a:srgbClr>
              </a:gs>
              <a:gs pos="100000">
                <a:srgbClr val="E81F64">
                  <a:alpha val="63000"/>
                </a:srgb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10800000">
            <a:off x="619124" y="-190500"/>
            <a:ext cx="10145395" cy="3086325"/>
          </a:xfrm>
          <a:prstGeom prst="round2Same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965" y="231529"/>
            <a:ext cx="9123045" cy="2315845"/>
          </a:xfrm>
          <a:prstGeom prst="rect">
            <a:avLst/>
          </a:prstGeom>
          <a:noFill/>
        </p:spPr>
      </p:pic>
      <p:sp>
        <p:nvSpPr>
          <p:cNvPr id="14" name="도형 13"/>
          <p:cNvSpPr>
            <a:spLocks/>
          </p:cNvSpPr>
          <p:nvPr/>
        </p:nvSpPr>
        <p:spPr>
          <a:xfrm>
            <a:off x="666750" y="3317855"/>
            <a:ext cx="29004260" cy="38943300"/>
          </a:xfrm>
          <a:prstGeom prst="roundRect">
            <a:avLst>
              <a:gd name="adj" fmla="val 3444"/>
            </a:avLst>
          </a:prstGeom>
          <a:solidFill>
            <a:schemeClr val="bg1"/>
          </a:solidFill>
          <a:ln w="0">
            <a:noFill/>
            <a:prstDash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4" cstate="hqprint">
            <a:duotone>
              <a:srgbClr val="285892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69645" y="41380727"/>
            <a:ext cx="2820035" cy="724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9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</p:sldLayoutIdLst>
  <p:txStyles>
    <p:titleStyle>
      <a:lvl1pPr algn="l" defTabSz="3658060" rtl="0" eaLnBrk="1" latinLnBrk="1" hangingPunct="1">
        <a:spcBef>
          <a:spcPct val="0"/>
        </a:spcBef>
        <a:buNone/>
        <a:defRPr sz="8643" b="1" i="0" u="none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371773" indent="-1371773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2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7" indent="-1143146" algn="l" defTabSz="3658060" rtl="0" eaLnBrk="1" latinLnBrk="1" hangingPunct="1">
        <a:spcBef>
          <a:spcPct val="20000"/>
        </a:spcBef>
        <a:buFont typeface="Arial" panose="020B0604020202020204" pitchFamily="34" charset="0"/>
        <a:buChar char="–"/>
        <a:defRPr sz="11175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4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9618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4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–"/>
        <a:defRPr sz="7972" kern="1200">
          <a:solidFill>
            <a:schemeClr val="tx1"/>
          </a:solidFill>
          <a:latin typeface="+mn-lt"/>
          <a:ea typeface="+mn-ea"/>
          <a:cs typeface="+mn-cs"/>
        </a:defRPr>
      </a:lvl4pPr>
      <a:lvl5pPr marL="8230635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»"/>
        <a:defRPr sz="7972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65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9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2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5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2pPr>
      <a:lvl3pPr marL="365806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3pPr>
      <a:lvl4pPr marL="5487092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4pPr>
      <a:lvl5pPr marL="7316122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5pPr>
      <a:lvl6pPr marL="9145153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83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9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39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 txBox="1">
            <a:spLocks noGrp="1"/>
          </p:cNvSpPr>
          <p:nvPr>
            <p:ph type="title"/>
          </p:nvPr>
        </p:nvSpPr>
        <p:spPr>
          <a:xfrm>
            <a:off x="11078210" y="-140335"/>
            <a:ext cx="17592675" cy="3705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3658235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1" i="0" spc="600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BMI지수의</a:t>
            </a:r>
            <a:r>
              <a:rPr lang="en-US" altLang="ko-KR" sz="110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1000" b="1" i="0" spc="600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적정성</a:t>
            </a:r>
            <a:r>
              <a:rPr lang="en-US" altLang="ko-KR" sz="110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분석</a:t>
            </a:r>
            <a:r>
              <a:rPr lang="en-US" altLang="ko-KR" sz="100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</a:t>
            </a:r>
            <a:br>
              <a:rPr lang="en-US" altLang="ko-KR" sz="80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</a:br>
            <a:r>
              <a:rPr lang="en-US" altLang="ko-KR" sz="54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- 2017 </a:t>
            </a:r>
            <a:r>
              <a:rPr lang="en-US" altLang="ko-KR" sz="5400" b="1" i="0" spc="600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사회조사</a:t>
            </a:r>
            <a:r>
              <a:rPr lang="en-US" altLang="ko-KR" sz="54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 i="0" spc="600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데이터를</a:t>
            </a:r>
            <a:r>
              <a:rPr lang="en-US" altLang="ko-KR" sz="54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 i="0" spc="600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중심으로</a:t>
            </a:r>
            <a:r>
              <a:rPr lang="en-US" altLang="ko-KR" sz="5400" b="1" i="0" spc="600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 -</a:t>
            </a:r>
            <a:endParaRPr lang="ko-KR" altLang="en-US" sz="8000" b="1" i="0" dirty="0">
              <a:latin typeface="나눔고딕" charset="0"/>
              <a:ea typeface="나눔고딕" charset="0"/>
            </a:endParaRPr>
          </a:p>
        </p:txBody>
      </p:sp>
      <p:sp>
        <p:nvSpPr>
          <p:cNvPr id="35" name="내용 개체 틀 34"/>
          <p:cNvSpPr txBox="1">
            <a:spLocks noGrp="1"/>
          </p:cNvSpPr>
          <p:nvPr>
            <p:ph sz="quarter" idx="12"/>
          </p:nvPr>
        </p:nvSpPr>
        <p:spPr>
          <a:xfrm>
            <a:off x="15398750" y="32866089"/>
            <a:ext cx="13529945" cy="836552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61950" indent="-361950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여부를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판단하는데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널리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사용되는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BMI는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현재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사용하는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기준이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비만을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나타내는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다른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항목들과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균형이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맞지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않고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다소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엄격하게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책정되어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있을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뿐만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아니라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사회적으로도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개선의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필요성이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제기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됨</a:t>
            </a:r>
          </a:p>
          <a:p>
            <a:pPr marL="361950" indent="-361950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체질항목과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체력평가결과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간의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상관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분석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결과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714375" indent="-352425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성별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구분없이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체지방률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BMI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순의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상관관계가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높음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355600" indent="-355600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연관분석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결과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719138" indent="-363538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체지방률과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허리둘레는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정상에서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비만으로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갈수록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체력평가가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떨어지는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패턴을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보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임</a:t>
            </a:r>
            <a:b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정상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고도비만의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차이가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명확히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존재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719138" indent="-363538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BMI는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정상과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과체중의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차이가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모호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대한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비만학회의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BMI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기준에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개선이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필요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함</a:t>
            </a:r>
          </a:p>
          <a:p>
            <a:pPr marL="361950" indent="-361950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</a:pP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분석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결과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종합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719138" indent="-363538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세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가지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항목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중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체지방률이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가장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큰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상관관계를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가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짐 </a:t>
            </a:r>
            <a:b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가장 정확한 비만도 지표이나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일상에서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쉽고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빠르게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구하기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힘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듦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719138" indent="-363538" algn="l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일상에서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쉽고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간단하게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비만도를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인지할 수 있는 지표는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BMI보다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임</a:t>
            </a:r>
            <a:endParaRPr lang="ko-KR" altLang="en-US" sz="32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내용 개체 틀 29"/>
          <p:cNvSpPr txBox="1">
            <a:spLocks noGrp="1"/>
          </p:cNvSpPr>
          <p:nvPr>
            <p:ph sz="quarter" idx="13"/>
          </p:nvPr>
        </p:nvSpPr>
        <p:spPr>
          <a:xfrm>
            <a:off x="14049375" y="2771335"/>
            <a:ext cx="14669770" cy="22847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507365" indent="0" algn="r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아주대학교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미디어학과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배문규</a:t>
            </a:r>
            <a:endParaRPr lang="ko-KR" altLang="en-US" sz="5400" b="1" dirty="0">
              <a:latin typeface="나눔고딕" charset="0"/>
              <a:ea typeface="나눔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>
            <a:off x="15848330" y="20938594"/>
            <a:ext cx="5655310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latin typeface="나눔고딕" charset="0"/>
                <a:ea typeface="나눔고딕" charset="0"/>
              </a:rPr>
              <a:t>남성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의 </a:t>
            </a:r>
            <a:r>
              <a:rPr lang="en-US" altLang="ko-KR" sz="2800" dirty="0" err="1">
                <a:latin typeface="나눔고딕" charset="0"/>
                <a:ea typeface="나눔고딕" charset="0"/>
              </a:rPr>
              <a:t>체질별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dirty="0" err="1">
                <a:latin typeface="나눔고딕" charset="0"/>
                <a:ea typeface="나눔고딕" charset="0"/>
              </a:rPr>
              <a:t>체력등급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 </a:t>
            </a:r>
            <a:endParaRPr lang="ko-KR" altLang="en-US" sz="2800" dirty="0">
              <a:latin typeface="나눔고딕" charset="0"/>
              <a:ea typeface="나눔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15808325" y="24285906"/>
            <a:ext cx="5956935" cy="52450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latin typeface="나눔고딕" charset="0"/>
                <a:ea typeface="나눔고딕" charset="0"/>
              </a:rPr>
              <a:t>여성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 의 </a:t>
            </a:r>
            <a:r>
              <a:rPr lang="en-US" altLang="ko-KR" sz="2800" dirty="0" err="1">
                <a:latin typeface="나눔고딕" charset="0"/>
                <a:ea typeface="나눔고딕" charset="0"/>
              </a:rPr>
              <a:t>체질별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dirty="0" err="1">
                <a:latin typeface="나눔고딕" charset="0"/>
                <a:ea typeface="나눔고딕" charset="0"/>
              </a:rPr>
              <a:t>체력등급</a:t>
            </a:r>
            <a:r>
              <a:rPr lang="en-US" altLang="ko-KR" sz="2800" dirty="0">
                <a:latin typeface="나눔고딕" charset="0"/>
                <a:ea typeface="나눔고딕" charset="0"/>
              </a:rPr>
              <a:t> </a:t>
            </a:r>
            <a:endParaRPr lang="ko-KR" altLang="en-US" sz="2800" dirty="0">
              <a:latin typeface="나눔고딕" charset="0"/>
              <a:ea typeface="나눔고딕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0890"/>
              </p:ext>
            </p:extLst>
          </p:nvPr>
        </p:nvGraphicFramePr>
        <p:xfrm>
          <a:off x="15398750" y="21451168"/>
          <a:ext cx="13464000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9730">
                <a:tc rowSpan="2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체력</a:t>
                      </a:r>
                      <a:endParaRPr lang="en-US" altLang="ko-KR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등급</a:t>
                      </a:r>
                      <a:endParaRPr lang="ko-KR" altLang="en-US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BMI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체지방률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허리둘레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과체중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낮음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복부비만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고도복부비만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상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중</a:t>
                      </a:r>
                      <a:endParaRPr lang="ko-KR" altLang="en-US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하</a:t>
                      </a:r>
                      <a:endParaRPr lang="ko-KR" altLang="en-US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10729"/>
              </p:ext>
            </p:extLst>
          </p:nvPr>
        </p:nvGraphicFramePr>
        <p:xfrm>
          <a:off x="15398750" y="24799197"/>
          <a:ext cx="13463266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2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9730">
                <a:tc rowSpan="2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체력</a:t>
                      </a:r>
                      <a:endParaRPr lang="en-US" altLang="ko-KR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등급</a:t>
                      </a:r>
                      <a:endParaRPr lang="ko-KR" altLang="en-US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BMI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체지방률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허리둘레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과체중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낮음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복부비만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 err="1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고도복부비만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상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중</a:t>
                      </a:r>
                      <a:endParaRPr lang="ko-KR" altLang="en-US" sz="2800" b="1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하</a:t>
                      </a:r>
                      <a:endParaRPr lang="ko-KR" altLang="en-US" sz="2800" b="1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28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i="0" kern="1200" dirty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28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도형 105"/>
          <p:cNvSpPr>
            <a:spLocks/>
          </p:cNvSpPr>
          <p:nvPr/>
        </p:nvSpPr>
        <p:spPr>
          <a:xfrm>
            <a:off x="1108075" y="20657418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데이터</a:t>
            </a: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08075" y="22777048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검사항목</a:t>
            </a:r>
            <a:endParaRPr lang="ko-KR" altLang="en-US" sz="28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3569052" y="20609793"/>
            <a:ext cx="11240131" cy="19572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61950" indent="-361950" algn="l" defTabSz="398462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2017년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국민체력실태조사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- 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총 4292명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대상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설문조사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latin typeface="나눔고딕" charset="0"/>
                <a:ea typeface="나눔고딕" charset="0"/>
              </a:rPr>
              <a:t>결과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361950" indent="-361950" defTabSz="3984625">
              <a:lnSpc>
                <a:spcPct val="150000"/>
              </a:lnSpc>
              <a:buFont typeface="Wingdings"/>
              <a:buChar char="ü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남성과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여성은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2146명으로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동일</a:t>
            </a:r>
            <a:endParaRPr lang="en-US" altLang="ko-KR" sz="2800" b="1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361950" indent="-361950" defTabSz="3984625">
              <a:lnSpc>
                <a:spcPct val="150000"/>
              </a:lnSpc>
              <a:buFont typeface="Wingdings"/>
              <a:buChar char="ü"/>
            </a:pP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연령대</a:t>
            </a:r>
            <a:r>
              <a:rPr lang="ko-KR" altLang="en-US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19세부터 64세까지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고르게</a:t>
            </a:r>
            <a:r>
              <a:rPr lang="en-US" altLang="ko-KR" sz="2800" b="1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분포</a:t>
            </a:r>
            <a:endParaRPr lang="ko-KR" altLang="en-US" sz="28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18272"/>
              </p:ext>
            </p:extLst>
          </p:nvPr>
        </p:nvGraphicFramePr>
        <p:xfrm>
          <a:off x="3567078" y="22752918"/>
          <a:ext cx="11053797" cy="374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체력검사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항목</a:t>
                      </a:r>
                      <a:endParaRPr lang="ko-KR" altLang="en-US" sz="2800" b="1" i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체질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항목</a:t>
                      </a:r>
                      <a:endParaRPr lang="ko-KR" altLang="en-US" sz="2800" b="1" i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기본정보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2800" b="1" i="0" kern="1200" dirty="0" err="1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항목</a:t>
                      </a:r>
                      <a:endParaRPr lang="ko-KR" altLang="en-US" sz="2800" b="1" i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5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윗몸</a:t>
                      </a:r>
                      <a:r>
                        <a:rPr lang="en-US" altLang="ko-KR" sz="28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일으키기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제자리</a:t>
                      </a:r>
                      <a:r>
                        <a:rPr lang="en-US" altLang="ko-KR" sz="28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멀리뛰기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좌전굴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20M </a:t>
                      </a: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오래달리기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10M </a:t>
                      </a: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빨리달리기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BMI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체지방률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허리둘레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성별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연령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체중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신장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3984625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연령집단</a:t>
                      </a:r>
                      <a:endParaRPr lang="ko-KR" altLang="en-US" sz="28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ctr"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도형 113"/>
          <p:cNvSpPr>
            <a:spLocks/>
          </p:cNvSpPr>
          <p:nvPr/>
        </p:nvSpPr>
        <p:spPr>
          <a:xfrm>
            <a:off x="1108075" y="26802481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평가기준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114"/>
          <p:cNvSpPr txBox="1">
            <a:spLocks/>
          </p:cNvSpPr>
          <p:nvPr/>
        </p:nvSpPr>
        <p:spPr>
          <a:xfrm>
            <a:off x="3569051" y="26802481"/>
            <a:ext cx="11051823" cy="260353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61950" indent="-361950" defTabSz="3984625">
              <a:lnSpc>
                <a:spcPct val="150000"/>
              </a:lnSpc>
              <a:buFont typeface="Wingdings"/>
              <a:buChar char="ü"/>
            </a:pPr>
            <a:r>
              <a:rPr lang="en-US" altLang="ko-KR" sz="2800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연령집단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: 19세에서 64세를 5세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간격의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9개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구간으로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구분</a:t>
            </a:r>
            <a:br>
              <a:rPr lang="en-US" altLang="ko-KR" sz="2800" b="1" dirty="0">
                <a:latin typeface="나눔고딕" charset="0"/>
                <a:ea typeface="나눔고딕" charset="0"/>
              </a:rPr>
            </a:br>
            <a:r>
              <a:rPr lang="en-US" altLang="ko-KR" sz="2800" b="1" dirty="0"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연령대별로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서로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다른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체력기준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적용</a:t>
            </a:r>
            <a:endParaRPr lang="ko-KR" altLang="en-US" sz="2800" b="1" dirty="0">
              <a:latin typeface="나눔고딕" charset="0"/>
              <a:ea typeface="나눔고딕" charset="0"/>
            </a:endParaRPr>
          </a:p>
          <a:p>
            <a:pPr marL="361950" indent="-361950" algn="l" defTabSz="398462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800" b="1" dirty="0" err="1">
                <a:latin typeface="나눔고딕" charset="0"/>
                <a:ea typeface="나눔고딕" charset="0"/>
              </a:rPr>
              <a:t>체력검사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항목을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성별과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연령집단으로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구분</a:t>
            </a:r>
            <a:endParaRPr lang="en-US" altLang="ko-KR" sz="2800" b="1" dirty="0">
              <a:latin typeface="나눔고딕" charset="0"/>
              <a:ea typeface="나눔고딕" charset="0"/>
            </a:endParaRPr>
          </a:p>
          <a:p>
            <a:pPr marL="361950" indent="-361950" defTabSz="3984625">
              <a:lnSpc>
                <a:spcPct val="150000"/>
              </a:lnSpc>
              <a:buFont typeface="Wingdings"/>
              <a:buChar char="ü"/>
            </a:pPr>
            <a:r>
              <a:rPr lang="ko-KR" altLang="en-US" sz="2800" b="1" dirty="0">
                <a:latin typeface="나눔고딕" charset="0"/>
                <a:ea typeface="나눔고딕" charset="0"/>
              </a:rPr>
              <a:t>체력 등급 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: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상위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33%는 '상', 67%는 '중',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하위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33%는 '하'</a:t>
            </a:r>
            <a:r>
              <a:rPr lang="ko-KR" altLang="en-US" sz="2800" b="1" dirty="0">
                <a:latin typeface="나눔고딕" charset="0"/>
                <a:ea typeface="나눔고딕" charset="0"/>
              </a:rPr>
              <a:t>로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latin typeface="나눔고딕" charset="0"/>
                <a:ea typeface="나눔고딕" charset="0"/>
              </a:rPr>
              <a:t>평가</a:t>
            </a:r>
            <a:endParaRPr lang="ko-KR" altLang="en-US" sz="2800" dirty="0">
              <a:latin typeface="나눔고딕" charset="0"/>
              <a:ea typeface="나눔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3569052" y="5014400"/>
            <a:ext cx="11352530" cy="260199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542925" indent="-5429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(kg)을 키(m)의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제곱으로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나눈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수치로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판단에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널리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사용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542925" indent="-5429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대한비만학회는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세계기준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아시아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태평양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지역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기준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채택</a:t>
            </a:r>
            <a:endParaRPr lang="ko-KR" altLang="en-US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542925" indent="-5429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18.5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이하면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저체중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18.5-23은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정상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23-25는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과체중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25를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초과하면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그리고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30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이상이면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특별히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고도비만이라고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함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108075" y="7884751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연구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1108075" y="5014400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BMI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" name="텍스트 상자 120"/>
          <p:cNvSpPr txBox="1">
            <a:spLocks/>
          </p:cNvSpPr>
          <p:nvPr/>
        </p:nvSpPr>
        <p:spPr>
          <a:xfrm>
            <a:off x="3569052" y="7884751"/>
            <a:ext cx="11277600" cy="8420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직결되는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근육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수분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등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제지방을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구분하지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못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함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분포도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또한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반영하지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못함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lvl="1" indent="-352425" defTabSz="3658235">
              <a:lnSpc>
                <a:spcPct val="150000"/>
              </a:lnSpc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결과 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: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팔다리가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가늘고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복부지방이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많은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사람과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근육량이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많고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건강한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체형을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가진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사람을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구분하지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못하고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같은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BMI지수로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표시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키와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몸무게를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이용해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비만여부를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판정하는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'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겉보기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비만지수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’ </a:t>
            </a: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계산이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간편하다는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이유로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전세계적으로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널리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사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용</a:t>
            </a: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기존 연구 활용 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례</a:t>
            </a: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육군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1,026명의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활용하여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군인의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분석</a:t>
            </a: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조사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대상의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34.9%가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, 25.9%가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과체중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사회적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파장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야기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전문의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견해</a:t>
            </a:r>
            <a:endParaRPr lang="en-US" altLang="ko-KR" sz="2800" b="1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비만을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측정하는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다양한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지표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중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하나일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뿐</a:t>
            </a: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BMI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지수만을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활용해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여부를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판정한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것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자체가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무리</a:t>
            </a:r>
            <a:r>
              <a:rPr lang="ko-KR" altLang="en-US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임</a:t>
            </a:r>
            <a:endParaRPr lang="en-US" altLang="ko-KR" sz="2800" b="1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이를 받아들이는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사회적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풍토와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현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국내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기준의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개선이</a:t>
            </a:r>
            <a:r>
              <a:rPr lang="en-US" altLang="ko-KR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필요함</a:t>
            </a:r>
            <a:endParaRPr lang="ko-KR" altLang="en-US" sz="2800" b="1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2" name="도형 121"/>
          <p:cNvSpPr>
            <a:spLocks/>
          </p:cNvSpPr>
          <p:nvPr/>
        </p:nvSpPr>
        <p:spPr>
          <a:xfrm>
            <a:off x="1108075" y="16577345"/>
            <a:ext cx="219202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연구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목표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122"/>
          <p:cNvSpPr txBox="1">
            <a:spLocks/>
          </p:cNvSpPr>
          <p:nvPr/>
        </p:nvSpPr>
        <p:spPr>
          <a:xfrm>
            <a:off x="3569052" y="16577345"/>
            <a:ext cx="11240135" cy="234038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63538" indent="-363538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여부가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건강체력에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유의미한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영향이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있다는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사실을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바탕으로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어떤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지표가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비만도를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표현하기에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더욱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적절한지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확인</a:t>
            </a:r>
            <a:endParaRPr lang="en-US" altLang="ko-KR" sz="2800" b="1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3538" indent="-363538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바탕으로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현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BMI기준의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문제점을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탐색적으로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확인</a:t>
            </a:r>
            <a:endParaRPr lang="ko-KR" altLang="en-US" sz="2800" b="0" i="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cxnSp>
        <p:nvCxnSpPr>
          <p:cNvPr id="124" name="도형 123"/>
          <p:cNvCxnSpPr>
            <a:cxnSpLocks/>
          </p:cNvCxnSpPr>
          <p:nvPr/>
        </p:nvCxnSpPr>
        <p:spPr>
          <a:xfrm>
            <a:off x="15145385" y="4696025"/>
            <a:ext cx="0" cy="36404985"/>
          </a:xfrm>
          <a:prstGeom prst="line">
            <a:avLst/>
          </a:prstGeom>
          <a:ln w="9525" cap="flat" cmpd="sng">
            <a:gradFill>
              <a:gsLst>
                <a:gs pos="0">
                  <a:srgbClr val="619C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15218319" y="6015446"/>
            <a:ext cx="14328000" cy="4500000"/>
            <a:chOff x="16071850" y="8940800"/>
            <a:chExt cx="13199745" cy="4242435"/>
          </a:xfrm>
          <a:solidFill>
            <a:srgbClr val="3D92C1"/>
          </a:solidFill>
        </p:grpSpPr>
        <p:pic>
          <p:nvPicPr>
            <p:cNvPr id="8" name="그림 8" descr="C:/Users/user/AppData/Roaming/PolarisOffice/ETemp/17256_10709016/image2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71850" y="8940800"/>
              <a:ext cx="5154295" cy="4219575"/>
            </a:xfrm>
            <a:prstGeom prst="rect">
              <a:avLst/>
            </a:prstGeom>
            <a:grpFill/>
          </p:spPr>
        </p:pic>
        <p:pic>
          <p:nvPicPr>
            <p:cNvPr id="2" name="그림 2" descr="C:/Users/user/AppData/Roaming/PolarisOffice/ETemp/17256_10709016/image25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848"/>
            <a:stretch>
              <a:fillRect/>
            </a:stretch>
          </p:blipFill>
          <p:spPr>
            <a:xfrm>
              <a:off x="20350480" y="8955405"/>
              <a:ext cx="4893945" cy="4219575"/>
            </a:xfrm>
            <a:prstGeom prst="rect">
              <a:avLst/>
            </a:prstGeom>
            <a:grpFill/>
          </p:spPr>
        </p:pic>
        <p:pic>
          <p:nvPicPr>
            <p:cNvPr id="10" name="그림 11" descr="C:/Users/user/AppData/Roaming/PolarisOffice/ETemp/17256_10709016/image26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558"/>
            <a:stretch>
              <a:fillRect/>
            </a:stretch>
          </p:blipFill>
          <p:spPr>
            <a:xfrm>
              <a:off x="24335105" y="8964295"/>
              <a:ext cx="4937125" cy="4219575"/>
            </a:xfrm>
            <a:prstGeom prst="rect">
              <a:avLst/>
            </a:prstGeom>
            <a:grpFill/>
          </p:spPr>
        </p:pic>
      </p:grpSp>
      <p:sp>
        <p:nvSpPr>
          <p:cNvPr id="125" name="텍스트 상자 124"/>
          <p:cNvSpPr txBox="1">
            <a:spLocks/>
          </p:cNvSpPr>
          <p:nvPr/>
        </p:nvSpPr>
        <p:spPr>
          <a:xfrm>
            <a:off x="15398749" y="10600681"/>
            <a:ext cx="13924431" cy="51888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남성의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평균BMI는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전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연령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과체중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특히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30대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초반부터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50대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후반까지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BMI수치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25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내외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대한비만학회에서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비만기준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과 동일</a:t>
            </a: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체지방률은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해당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연령대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모두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23정도를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상회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대한비만학회가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비만기준인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25와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다소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거리가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있음</a:t>
            </a:r>
            <a:endParaRPr lang="ko-KR" altLang="en-US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(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비만학회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남성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복부비만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기준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: 90)</a:t>
            </a: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해당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연령대중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30대 때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86이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최대이고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그 후 60세까지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꾸준히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감소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60세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이후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급격히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증가하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여전히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복부비만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기준과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다소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차이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가 있음</a:t>
            </a:r>
            <a:endParaRPr lang="ko-KR" altLang="en-US" sz="2800" b="0" i="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7" name="도형 126"/>
          <p:cNvSpPr>
            <a:spLocks/>
          </p:cNvSpPr>
          <p:nvPr/>
        </p:nvSpPr>
        <p:spPr>
          <a:xfrm>
            <a:off x="15398750" y="5017862"/>
            <a:ext cx="7850505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연령에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따른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평균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BMI,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체지방률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변화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03897" y="32663992"/>
            <a:ext cx="14328000" cy="6696000"/>
            <a:chOff x="703897" y="33629600"/>
            <a:chExt cx="13551218" cy="6148705"/>
          </a:xfrm>
          <a:solidFill>
            <a:srgbClr val="5996C8"/>
          </a:solidFill>
        </p:grpSpPr>
        <p:pic>
          <p:nvPicPr>
            <p:cNvPr id="64" name="그림 63" descr="C:/Users/user/AppData/Roaming/PolarisOffice/ETemp/17256_10709016/image22.png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730"/>
            <a:stretch>
              <a:fillRect/>
            </a:stretch>
          </p:blipFill>
          <p:spPr>
            <a:xfrm>
              <a:off x="7477760" y="33811210"/>
              <a:ext cx="6777355" cy="5956935"/>
            </a:xfrm>
            <a:prstGeom prst="rect">
              <a:avLst/>
            </a:prstGeom>
            <a:grpFill/>
            <a:ln w="0">
              <a:noFill/>
              <a:prstDash/>
            </a:ln>
          </p:spPr>
        </p:pic>
        <p:pic>
          <p:nvPicPr>
            <p:cNvPr id="63" name="그림 62" descr="C:/Users/user/AppData/Roaming/PolarisOffice/ETemp/17256_10709016/image23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982"/>
            <a:stretch>
              <a:fillRect/>
            </a:stretch>
          </p:blipFill>
          <p:spPr>
            <a:xfrm>
              <a:off x="703897" y="33845500"/>
              <a:ext cx="6659245" cy="5932805"/>
            </a:xfrm>
            <a:prstGeom prst="rect">
              <a:avLst/>
            </a:prstGeom>
            <a:grpFill/>
            <a:ln w="0">
              <a:noFill/>
              <a:prstDash/>
            </a:ln>
          </p:spPr>
        </p:pic>
        <p:sp>
          <p:nvSpPr>
            <p:cNvPr id="78" name="텍스트 상자 77"/>
            <p:cNvSpPr txBox="1">
              <a:spLocks/>
            </p:cNvSpPr>
            <p:nvPr/>
          </p:nvSpPr>
          <p:spPr>
            <a:xfrm>
              <a:off x="3881755" y="33629600"/>
              <a:ext cx="3183890" cy="524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1" dirty="0" err="1">
                  <a:latin typeface="나눔고딕" charset="0"/>
                  <a:ea typeface="나눔고딕" charset="0"/>
                </a:rPr>
                <a:t>상관계수</a:t>
              </a:r>
              <a:r>
                <a:rPr lang="en-US" altLang="ko-KR" sz="2800" b="1" dirty="0">
                  <a:latin typeface="나눔고딕" charset="0"/>
                  <a:ea typeface="나눔고딕" charset="0"/>
                </a:rPr>
                <a:t>  - </a:t>
              </a:r>
              <a:r>
                <a:rPr lang="en-US" altLang="ko-KR" sz="2800" b="1" dirty="0" err="1">
                  <a:latin typeface="나눔고딕" charset="0"/>
                  <a:ea typeface="나눔고딕" charset="0"/>
                </a:rPr>
                <a:t>남성</a:t>
              </a:r>
              <a:endParaRPr lang="ko-KR" altLang="en-US" sz="2800" b="1" dirty="0">
                <a:latin typeface="나눔고딕" charset="0"/>
                <a:ea typeface="나눔고딕" charset="0"/>
              </a:endParaRPr>
            </a:p>
          </p:txBody>
        </p:sp>
        <p:sp>
          <p:nvSpPr>
            <p:cNvPr id="103" name="텍스트 상자 102"/>
            <p:cNvSpPr txBox="1">
              <a:spLocks/>
            </p:cNvSpPr>
            <p:nvPr/>
          </p:nvSpPr>
          <p:spPr>
            <a:xfrm>
              <a:off x="10437495" y="33681670"/>
              <a:ext cx="3105150" cy="524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1">
                  <a:latin typeface="나눔고딕" charset="0"/>
                  <a:ea typeface="나눔고딕" charset="0"/>
                </a:rPr>
                <a:t>상관계수  - 여성</a:t>
              </a:r>
              <a:endParaRPr lang="ko-KR" altLang="en-US" sz="2800" b="1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26" name="텍스트 상자 125"/>
          <p:cNvSpPr txBox="1">
            <a:spLocks/>
          </p:cNvSpPr>
          <p:nvPr/>
        </p:nvSpPr>
        <p:spPr>
          <a:xfrm>
            <a:off x="1108075" y="39583777"/>
            <a:ext cx="13512800" cy="234038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61950" indent="-36195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체력평가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분석 </a:t>
            </a:r>
            <a:r>
              <a:rPr lang="ko-KR" altLang="en-US" sz="2800" b="1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결과</a:t>
            </a:r>
            <a:endParaRPr lang="en-US" altLang="ko-KR" sz="2800" b="1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714375" indent="-352425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성별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구분없이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항목들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중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&gt;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&gt; BMI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순으로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평가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항목들과의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관계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크기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를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보임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108075" y="31633067"/>
            <a:ext cx="6667500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체력평가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분석</a:t>
            </a:r>
            <a:endParaRPr lang="ko-KR" altLang="en-US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1" name="텍스트 상자 130"/>
          <p:cNvSpPr txBox="1">
            <a:spLocks/>
          </p:cNvSpPr>
          <p:nvPr/>
        </p:nvSpPr>
        <p:spPr>
          <a:xfrm>
            <a:off x="15398750" y="27693846"/>
            <a:ext cx="13811885" cy="324903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361950" indent="-36195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남녀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모두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체지방률과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정상에서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갈수록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조건을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만족하는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규칙들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중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체력평가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'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상'의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비율은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줄고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'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하'의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비율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증가</a:t>
            </a:r>
            <a:endParaRPr lang="ko-KR" altLang="en-US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남성의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경우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정상보다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과체중이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더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좋은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체력평가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등급을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받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등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여부를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부적절하게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표현하나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허리둘레는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상대적으로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BMI에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체지방율과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가까운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결과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제시</a:t>
            </a:r>
            <a:b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</a:b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  <a:sym typeface="Wingdings" panose="05000000000000000000" pitchFamily="2" charset="2"/>
              </a:rPr>
              <a:t>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복잡한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계산을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필요로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하는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체지방율을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대체할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수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있는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간단한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방법은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허리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둘레</a:t>
            </a:r>
            <a:r>
              <a:rPr lang="ko-KR" altLang="en-US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임</a:t>
            </a:r>
          </a:p>
        </p:txBody>
      </p:sp>
      <p:sp>
        <p:nvSpPr>
          <p:cNvPr id="132" name="텍스트 상자 131"/>
          <p:cNvSpPr txBox="1">
            <a:spLocks/>
          </p:cNvSpPr>
          <p:nvPr/>
        </p:nvSpPr>
        <p:spPr>
          <a:xfrm>
            <a:off x="15398750" y="18799563"/>
            <a:ext cx="13723620" cy="19799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361950" indent="-36195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체력등급와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항목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간의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연관규칙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가운데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향상도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(lift)가 1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이상인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규칙의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수를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정리</a:t>
            </a:r>
            <a:endParaRPr lang="en-US" altLang="ko-KR" sz="2800" b="1" i="0" dirty="0">
              <a:solidFill>
                <a:srgbClr val="222222"/>
              </a:solidFill>
              <a:latin typeface="나눔고딕" charset="0"/>
              <a:ea typeface="나눔고딕" charset="0"/>
            </a:endParaRPr>
          </a:p>
          <a:p>
            <a:pPr marL="361950" indent="-36195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Wingdings"/>
              <a:buChar char="ü"/>
            </a:pP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체력등급이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상관관계가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있다는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사실을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바탕으로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각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지표가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얼마나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비만여부를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잘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표현할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수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있는지를</a:t>
            </a:r>
            <a:r>
              <a:rPr lang="en-US" altLang="ko-KR" sz="2800" b="1" i="0" dirty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i="0" dirty="0" err="1">
                <a:solidFill>
                  <a:srgbClr val="222222"/>
                </a:solidFill>
                <a:latin typeface="나눔고딕" charset="0"/>
                <a:ea typeface="나눔고딕" charset="0"/>
              </a:rPr>
              <a:t>보임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133" name="도형 132"/>
          <p:cNvSpPr>
            <a:spLocks/>
          </p:cNvSpPr>
          <p:nvPr/>
        </p:nvSpPr>
        <p:spPr>
          <a:xfrm>
            <a:off x="15398750" y="17794731"/>
            <a:ext cx="9963992" cy="858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연관분석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0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2800" b="0" i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조건</a:t>
            </a:r>
            <a:r>
              <a:rPr lang="en-US" altLang="ko-KR" sz="2800" b="0" i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: </a:t>
            </a:r>
            <a:r>
              <a:rPr lang="en-US" altLang="ko-KR" sz="2800" b="0" i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지지도</a:t>
            </a:r>
            <a:r>
              <a:rPr lang="en-US" altLang="ko-KR" sz="2800" b="0" i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= 0.1, </a:t>
            </a:r>
            <a:r>
              <a:rPr lang="en-US" altLang="ko-KR" sz="2800" b="0" i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신뢰도</a:t>
            </a:r>
            <a:r>
              <a:rPr lang="en-US" altLang="ko-KR" sz="2800" b="0" i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= 0.3, </a:t>
            </a:r>
            <a:r>
              <a:rPr lang="en-US" altLang="ko-KR" sz="2800" b="0" i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최대길이</a:t>
            </a:r>
            <a:r>
              <a:rPr lang="en-US" altLang="ko-KR" sz="2800" b="0" i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= 2)</a:t>
            </a:r>
            <a:r>
              <a:rPr lang="en-US" altLang="ko-KR" sz="2800" b="1" i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800" b="1" dirty="0">
                <a:latin typeface="나눔고딕" charset="0"/>
                <a:ea typeface="나눔고딕" charset="0"/>
              </a:rPr>
              <a:t> </a:t>
            </a:r>
            <a:endParaRPr lang="ko-KR" altLang="en-US" sz="2800" b="1" dirty="0">
              <a:latin typeface="나눔고딕" charset="0"/>
              <a:ea typeface="나눔고딕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23812A-6C18-4045-B149-ED91339C0F17}"/>
              </a:ext>
            </a:extLst>
          </p:cNvPr>
          <p:cNvSpPr txBox="1">
            <a:spLocks/>
          </p:cNvSpPr>
          <p:nvPr/>
        </p:nvSpPr>
        <p:spPr>
          <a:xfrm>
            <a:off x="1672110" y="19025617"/>
            <a:ext cx="10641330" cy="1188085"/>
          </a:xfrm>
          <a:custGeom>
            <a:avLst/>
            <a:gdLst>
              <a:gd name="TX0" fmla="*/ 354922 w 5937266"/>
              <a:gd name="TY0" fmla="*/ 0 h 770177"/>
              <a:gd name="TX1" fmla="*/ 5808899 w 5937266"/>
              <a:gd name="TY1" fmla="*/ 0 h 770177"/>
              <a:gd name="TX2" fmla="*/ 5937264 w 5937266"/>
              <a:gd name="TY2" fmla="*/ 128365 h 770177"/>
              <a:gd name="TX3" fmla="*/ 5937264 w 5937266"/>
              <a:gd name="TY3" fmla="*/ 770175 h 770177"/>
              <a:gd name="TX4" fmla="*/ 354922 w 5937266"/>
              <a:gd name="TY4" fmla="*/ 770175 h 770177"/>
              <a:gd name="TX6" fmla="*/ 0 w 5937266"/>
              <a:gd name="TY6" fmla="*/ 0 h 770177"/>
              <a:gd name="TX7" fmla="*/ 210906 w 5937266"/>
              <a:gd name="TY7" fmla="*/ 0 h 770177"/>
              <a:gd name="TX8" fmla="*/ 210906 w 5937266"/>
              <a:gd name="TY8" fmla="*/ 770175 h 770177"/>
              <a:gd name="TX9" fmla="*/ 0 w 5937266"/>
              <a:gd name="TY9" fmla="*/ 770175 h 7701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6" h="770177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5996C8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33450" tIns="206375" rIns="412750" bIns="206375" numCol="1" anchor="ctr">
            <a:noAutofit/>
          </a:bodyPr>
          <a:lstStyle>
            <a:lvl1pPr marL="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II. 분석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대상</a:t>
            </a: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데이터</a:t>
            </a:r>
            <a:endParaRPr lang="ko-KR" altLang="en-US" sz="4400" b="1" dirty="0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35">
            <a:extLst>
              <a:ext uri="{FF2B5EF4-FFF2-40B4-BE49-F238E27FC236}">
                <a16:creationId xmlns:a16="http://schemas.microsoft.com/office/drawing/2014/main" id="{ACC62ED4-DBDB-4D74-8215-68065AC6CDD6}"/>
              </a:ext>
            </a:extLst>
          </p:cNvPr>
          <p:cNvSpPr txBox="1">
            <a:spLocks/>
          </p:cNvSpPr>
          <p:nvPr/>
        </p:nvSpPr>
        <p:spPr>
          <a:xfrm>
            <a:off x="1743865" y="3696017"/>
            <a:ext cx="10569575" cy="1021715"/>
          </a:xfrm>
          <a:custGeom>
            <a:avLst/>
            <a:gdLst>
              <a:gd name="TX0" fmla="*/ 354922 w 5937266"/>
              <a:gd name="TY0" fmla="*/ 0 h 770177"/>
              <a:gd name="TX1" fmla="*/ 5808899 w 5937266"/>
              <a:gd name="TY1" fmla="*/ 0 h 770177"/>
              <a:gd name="TX2" fmla="*/ 5937264 w 5937266"/>
              <a:gd name="TY2" fmla="*/ 128365 h 770177"/>
              <a:gd name="TX3" fmla="*/ 5937264 w 5937266"/>
              <a:gd name="TY3" fmla="*/ 770175 h 770177"/>
              <a:gd name="TX4" fmla="*/ 354922 w 5937266"/>
              <a:gd name="TY4" fmla="*/ 770175 h 770177"/>
              <a:gd name="TX6" fmla="*/ 0 w 5937266"/>
              <a:gd name="TY6" fmla="*/ 0 h 770177"/>
              <a:gd name="TX7" fmla="*/ 210906 w 5937266"/>
              <a:gd name="TY7" fmla="*/ 0 h 770177"/>
              <a:gd name="TX8" fmla="*/ 210906 w 5937266"/>
              <a:gd name="TY8" fmla="*/ 770175 h 770177"/>
              <a:gd name="TX9" fmla="*/ 0 w 5937266"/>
              <a:gd name="TY9" fmla="*/ 770175 h 7701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6" h="770177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5996C8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33450" tIns="206375" rIns="412750" bIns="206375" numCol="1" anchor="ctr">
            <a:noAutofit/>
          </a:bodyPr>
          <a:lstStyle/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I. 서론</a:t>
            </a:r>
            <a:endParaRPr lang="ko-KR" altLang="en-US" sz="4800" b="1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F7C738-9C5C-4FCB-A661-99E16A1ECCE9}"/>
              </a:ext>
            </a:extLst>
          </p:cNvPr>
          <p:cNvSpPr txBox="1">
            <a:spLocks/>
          </p:cNvSpPr>
          <p:nvPr/>
        </p:nvSpPr>
        <p:spPr>
          <a:xfrm>
            <a:off x="16223177" y="16271366"/>
            <a:ext cx="9859645" cy="1117600"/>
          </a:xfrm>
          <a:custGeom>
            <a:avLst/>
            <a:gdLst>
              <a:gd name="TX0" fmla="*/ 354922 w 5937266"/>
              <a:gd name="TY0" fmla="*/ 0 h 770177"/>
              <a:gd name="TX1" fmla="*/ 5808899 w 5937266"/>
              <a:gd name="TY1" fmla="*/ 0 h 770177"/>
              <a:gd name="TX2" fmla="*/ 5937264 w 5937266"/>
              <a:gd name="TY2" fmla="*/ 128365 h 770177"/>
              <a:gd name="TX3" fmla="*/ 5937264 w 5937266"/>
              <a:gd name="TY3" fmla="*/ 770175 h 770177"/>
              <a:gd name="TX4" fmla="*/ 354922 w 5937266"/>
              <a:gd name="TY4" fmla="*/ 770175 h 770177"/>
              <a:gd name="TX6" fmla="*/ 0 w 5937266"/>
              <a:gd name="TY6" fmla="*/ 0 h 770177"/>
              <a:gd name="TX7" fmla="*/ 210906 w 5937266"/>
              <a:gd name="TY7" fmla="*/ 0 h 770177"/>
              <a:gd name="TX8" fmla="*/ 210906 w 5937266"/>
              <a:gd name="TY8" fmla="*/ 770175 h 770177"/>
              <a:gd name="TX9" fmla="*/ 0 w 5937266"/>
              <a:gd name="TY9" fmla="*/ 770175 h 7701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6" h="770177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5996C8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33450" tIns="206375" rIns="412750" bIns="206375" numCol="1" anchor="ctr">
            <a:noAutofit/>
          </a:bodyPr>
          <a:lstStyle>
            <a:lvl1pPr marL="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IV. 분석 결과</a:t>
            </a:r>
            <a:endParaRPr lang="ko-KR" altLang="en-US" sz="4800" b="1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9E85C-E6EE-4FE8-8BAA-E71100720CB4}"/>
              </a:ext>
            </a:extLst>
          </p:cNvPr>
          <p:cNvSpPr txBox="1">
            <a:spLocks/>
          </p:cNvSpPr>
          <p:nvPr/>
        </p:nvSpPr>
        <p:spPr>
          <a:xfrm>
            <a:off x="15906750" y="31483001"/>
            <a:ext cx="9859645" cy="1090295"/>
          </a:xfrm>
          <a:custGeom>
            <a:avLst/>
            <a:gdLst>
              <a:gd name="TX0" fmla="*/ 354922 w 5937266"/>
              <a:gd name="TY0" fmla="*/ 0 h 770177"/>
              <a:gd name="TX1" fmla="*/ 5808899 w 5937266"/>
              <a:gd name="TY1" fmla="*/ 0 h 770177"/>
              <a:gd name="TX2" fmla="*/ 5937264 w 5937266"/>
              <a:gd name="TY2" fmla="*/ 128365 h 770177"/>
              <a:gd name="TX3" fmla="*/ 5937264 w 5937266"/>
              <a:gd name="TY3" fmla="*/ 770175 h 770177"/>
              <a:gd name="TX4" fmla="*/ 354922 w 5937266"/>
              <a:gd name="TY4" fmla="*/ 770175 h 770177"/>
              <a:gd name="TX6" fmla="*/ 0 w 5937266"/>
              <a:gd name="TY6" fmla="*/ 0 h 770177"/>
              <a:gd name="TX7" fmla="*/ 210906 w 5937266"/>
              <a:gd name="TY7" fmla="*/ 0 h 770177"/>
              <a:gd name="TX8" fmla="*/ 210906 w 5937266"/>
              <a:gd name="TY8" fmla="*/ 770175 h 770177"/>
              <a:gd name="TX9" fmla="*/ 0 w 5937266"/>
              <a:gd name="TY9" fmla="*/ 770175 h 7701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6" h="770177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5996C8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33450" tIns="206375" rIns="412750" bIns="206375" numCol="1" anchor="ctr">
            <a:noAutofit/>
          </a:bodyPr>
          <a:lstStyle>
            <a:lvl1pPr marL="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V. 결론</a:t>
            </a:r>
            <a:endParaRPr lang="ko-KR" altLang="en-US" sz="4800" b="1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BC9E5-1DD8-423E-8C5E-6EE4ADBB5B86}"/>
              </a:ext>
            </a:extLst>
          </p:cNvPr>
          <p:cNvSpPr txBox="1">
            <a:spLocks/>
          </p:cNvSpPr>
          <p:nvPr/>
        </p:nvSpPr>
        <p:spPr>
          <a:xfrm>
            <a:off x="1696240" y="30027212"/>
            <a:ext cx="10585450" cy="1188085"/>
          </a:xfrm>
          <a:custGeom>
            <a:avLst/>
            <a:gdLst>
              <a:gd name="TX0" fmla="*/ 354922 w 5937266"/>
              <a:gd name="TY0" fmla="*/ 0 h 770177"/>
              <a:gd name="TX1" fmla="*/ 5808899 w 5937266"/>
              <a:gd name="TY1" fmla="*/ 0 h 770177"/>
              <a:gd name="TX2" fmla="*/ 5937264 w 5937266"/>
              <a:gd name="TY2" fmla="*/ 128365 h 770177"/>
              <a:gd name="TX3" fmla="*/ 5937264 w 5937266"/>
              <a:gd name="TY3" fmla="*/ 770175 h 770177"/>
              <a:gd name="TX4" fmla="*/ 354922 w 5937266"/>
              <a:gd name="TY4" fmla="*/ 770175 h 770177"/>
              <a:gd name="TX6" fmla="*/ 0 w 5937266"/>
              <a:gd name="TY6" fmla="*/ 0 h 770177"/>
              <a:gd name="TX7" fmla="*/ 210906 w 5937266"/>
              <a:gd name="TY7" fmla="*/ 0 h 770177"/>
              <a:gd name="TX8" fmla="*/ 210906 w 5937266"/>
              <a:gd name="TY8" fmla="*/ 770175 h 770177"/>
              <a:gd name="TX9" fmla="*/ 0 w 5937266"/>
              <a:gd name="TY9" fmla="*/ 770175 h 7701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6" h="770177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5996C8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33450" tIns="206375" rIns="412750" bIns="206375" numCol="1" anchor="ctr">
            <a:noAutofit/>
          </a:bodyPr>
          <a:lstStyle>
            <a:lvl1pPr marL="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defTabSz="508000" eaLnBrk="1" fontAlgn="base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III.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체질</a:t>
            </a: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항목과</a:t>
            </a: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체력평가</a:t>
            </a: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항목의</a:t>
            </a:r>
            <a:r>
              <a:rPr lang="en-US" altLang="ko-KR" sz="4400" b="1" dirty="0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400" b="1" dirty="0" err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관계</a:t>
            </a:r>
            <a:endParaRPr lang="ko-KR" altLang="en-US" sz="4400" b="1" dirty="0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  <a:scene3d>
          <a:camera prst="orthographicFront"/>
          <a:lightRig rig="threePt" dir="t"/>
        </a:scene3d>
        <a:sp3d prstMaterial="matte"/>
      </a:spPr>
      <a:bodyPr rtlCol="0" anchor="t" anchorCtr="0"/>
      <a:lstStyle>
        <a:defPPr>
          <a:defRPr sz="1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Pages>1</Pages>
  <Words>816</Words>
  <Characters>0</Characters>
  <Application>Microsoft Office PowerPoint</Application>
  <DocSecurity>0</DocSecurity>
  <PresentationFormat>사용자 지정</PresentationFormat>
  <Lines>0</Lines>
  <Paragraphs>177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Wingdings</vt:lpstr>
      <vt:lpstr>blank</vt:lpstr>
      <vt:lpstr>BMI지수의 적정성 분석  - 2017 사회조사 데이터를 중심으로 -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syslight</dc:creator>
  <cp:lastModifiedBy>sihnsh@ajou.ac.kr</cp:lastModifiedBy>
  <cp:revision>14</cp:revision>
  <dcterms:modified xsi:type="dcterms:W3CDTF">2020-01-23T02:02:00Z</dcterms:modified>
</cp:coreProperties>
</file>