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79300" cy="684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viewProps" Target="viewProps.xml"/><Relationship Id="rId7" Type="http://schemas.openxmlformats.org/officeDocument/2006/relationships/customXml" Target="../customXml/item1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34" Target="../media/image33.png" Type="http://schemas.openxmlformats.org/officeDocument/2006/relationships/image"/><Relationship Id="rId35" Target="../media/image34.png" Type="http://schemas.openxmlformats.org/officeDocument/2006/relationships/image"/><Relationship Id="rId36" Target="../media/image35.png" Type="http://schemas.openxmlformats.org/officeDocument/2006/relationships/image"/><Relationship Id="rId37" Target="../media/image36.png" Type="http://schemas.openxmlformats.org/officeDocument/2006/relationships/image"/><Relationship Id="rId38" Target="../media/image37.png" Type="http://schemas.openxmlformats.org/officeDocument/2006/relationships/image"/><Relationship Id="rId39" Target="../media/image38.pn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png" Type="http://schemas.openxmlformats.org/officeDocument/2006/relationships/image"/><Relationship Id="rId42" Target="../media/image41.png" Type="http://schemas.openxmlformats.org/officeDocument/2006/relationships/image"/><Relationship Id="rId43" Target="../media/image42.png" Type="http://schemas.openxmlformats.org/officeDocument/2006/relationships/image"/><Relationship Id="rId44" Target="../media/image43.png" Type="http://schemas.openxmlformats.org/officeDocument/2006/relationships/image"/><Relationship Id="rId45" Target="../media/image44.png" Type="http://schemas.openxmlformats.org/officeDocument/2006/relationships/image"/><Relationship Id="rId46" Target="../media/image45.png" Type="http://schemas.openxmlformats.org/officeDocument/2006/relationships/image"/><Relationship Id="rId47" Target="../media/image46.png" Type="http://schemas.openxmlformats.org/officeDocument/2006/relationships/image"/><Relationship Id="rId48" Target="../media/image47.png" Type="http://schemas.openxmlformats.org/officeDocument/2006/relationships/image"/><Relationship Id="rId49" Target="../media/image48.png" Type="http://schemas.openxmlformats.org/officeDocument/2006/relationships/image"/><Relationship Id="rId5" Target="../media/image4.png" Type="http://schemas.openxmlformats.org/officeDocument/2006/relationships/image"/><Relationship Id="rId50" Target="../media/image49.png" Type="http://schemas.openxmlformats.org/officeDocument/2006/relationships/image"/><Relationship Id="rId51" Target="../media/image50.png" Type="http://schemas.openxmlformats.org/officeDocument/2006/relationships/image"/><Relationship Id="rId52" Target="../media/image51.png" Type="http://schemas.openxmlformats.org/officeDocument/2006/relationships/image"/><Relationship Id="rId53" Target="../media/image52.png" Type="http://schemas.openxmlformats.org/officeDocument/2006/relationships/image"/><Relationship Id="rId54" Target="../media/image53.png" Type="http://schemas.openxmlformats.org/officeDocument/2006/relationships/image"/><Relationship Id="rId55" Target="../media/image54.png" Type="http://schemas.openxmlformats.org/officeDocument/2006/relationships/image"/><Relationship Id="rId56" Target="../media/image55.png" Type="http://schemas.openxmlformats.org/officeDocument/2006/relationships/image"/><Relationship Id="rId57" Target="../media/image56.png" Type="http://schemas.openxmlformats.org/officeDocument/2006/relationships/image"/><Relationship Id="rId58" Target="../media/image57.png" Type="http://schemas.openxmlformats.org/officeDocument/2006/relationships/image"/><Relationship Id="rId59" Target="../media/image58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101600"/>
            <a:ext cx="4991100" cy="901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527046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1800" y="723900"/>
            <a:ext cx="11506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44500" y="889000"/>
            <a:ext cx="3378200" cy="1917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60100" y="6413500"/>
            <a:ext cx="1244600" cy="406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75100" y="889000"/>
            <a:ext cx="4889500" cy="3860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952500"/>
            <a:ext cx="1028700" cy="558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33400" y="1371600"/>
            <a:ext cx="2819400" cy="939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1200" y="2159000"/>
            <a:ext cx="2819400" cy="71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27500" y="1371600"/>
            <a:ext cx="1460500" cy="774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241800" y="1714500"/>
            <a:ext cx="3670300" cy="939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27500" y="2578100"/>
            <a:ext cx="1371600" cy="774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241800" y="2908300"/>
            <a:ext cx="3238500" cy="939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127500" y="3733800"/>
            <a:ext cx="1435100" cy="77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241800" y="4089400"/>
            <a:ext cx="4102100" cy="431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419600" y="4330700"/>
            <a:ext cx="42418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44500" y="2882900"/>
            <a:ext cx="3378200" cy="3771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775700" y="3568700"/>
            <a:ext cx="1930400" cy="25273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388600" y="4013200"/>
            <a:ext cx="1295400" cy="2374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089400" y="965200"/>
            <a:ext cx="1054100" cy="558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978900" y="1397000"/>
            <a:ext cx="2794000" cy="27940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105900" y="1524000"/>
            <a:ext cx="2565400" cy="1384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3975100" y="4889500"/>
            <a:ext cx="4889500" cy="1765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508000" y="2997200"/>
            <a:ext cx="1028700" cy="558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4089400" y="4991100"/>
            <a:ext cx="965200" cy="5588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612900" y="3797300"/>
            <a:ext cx="2882900" cy="12446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2298700" y="4064000"/>
            <a:ext cx="1435100" cy="622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546100" y="4064000"/>
            <a:ext cx="1422400" cy="6223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2095500" y="4292600"/>
            <a:ext cx="101600" cy="889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546100" y="3860800"/>
            <a:ext cx="1435100" cy="635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673100" y="3670300"/>
            <a:ext cx="1028700" cy="2921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2298700" y="3860800"/>
            <a:ext cx="1435100" cy="63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2451100" y="3670300"/>
            <a:ext cx="990600" cy="2921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558800" y="4178300"/>
            <a:ext cx="1447800" cy="4318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2298700" y="4140200"/>
            <a:ext cx="1473200" cy="520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4318000" y="6337300"/>
            <a:ext cx="1625600" cy="3302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7175500" y="6350000"/>
            <a:ext cx="1244600" cy="3302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4381500" y="5918200"/>
            <a:ext cx="1536700" cy="4064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6908800" y="5918200"/>
            <a:ext cx="1536700" cy="4064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5651500" y="5918200"/>
            <a:ext cx="1536700" cy="4064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4533900" y="5994400"/>
            <a:ext cx="1181100" cy="3429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7162800" y="6007100"/>
            <a:ext cx="1168400" cy="3429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5892800" y="6350000"/>
            <a:ext cx="1206500" cy="3302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5905500" y="5994400"/>
            <a:ext cx="952500" cy="3429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533400" y="4851400"/>
            <a:ext cx="1422400" cy="5842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2082800" y="5080000"/>
            <a:ext cx="101600" cy="889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44"/>
          <a:stretch>
            <a:fillRect/>
          </a:stretch>
        </p:blipFill>
        <p:spPr>
          <a:xfrm rot="0">
            <a:off x="571500" y="4965700"/>
            <a:ext cx="1244600" cy="431800"/>
          </a:xfrm>
          <a:prstGeom prst="rect">
            <a:avLst/>
          </a:prstGeom>
        </p:spPr>
      </p:pic>
      <p:grpSp>
        <p:nvGrpSpPr>
          <p:cNvPr name="Group 56" id="5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45"/>
          <a:stretch>
            <a:fillRect/>
          </a:stretch>
        </p:blipFill>
        <p:spPr>
          <a:xfrm rot="0">
            <a:off x="1600200" y="5397500"/>
            <a:ext cx="2882900" cy="11430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46"/>
          <a:stretch>
            <a:fillRect/>
          </a:stretch>
        </p:blipFill>
        <p:spPr>
          <a:xfrm rot="0">
            <a:off x="2286000" y="5651500"/>
            <a:ext cx="1435100" cy="5715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533400" y="5651500"/>
            <a:ext cx="1422400" cy="5842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2082800" y="5880100"/>
            <a:ext cx="101600" cy="88900"/>
          </a:xfrm>
          <a:prstGeom prst="rect">
            <a:avLst/>
          </a:prstGeom>
        </p:spPr>
      </p:pic>
      <p:grpSp>
        <p:nvGrpSpPr>
          <p:cNvPr name="Group 61" id="6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2" id="62"/>
          <p:cNvPicPr>
            <a:picLocks noChangeAspect="true"/>
          </p:cNvPicPr>
          <p:nvPr/>
        </p:nvPicPr>
        <p:blipFill>
          <a:blip r:embed="rId47"/>
          <a:stretch>
            <a:fillRect/>
          </a:stretch>
        </p:blipFill>
        <p:spPr>
          <a:xfrm rot="0">
            <a:off x="4762500" y="5308600"/>
            <a:ext cx="711200" cy="685800"/>
          </a:xfrm>
          <a:prstGeom prst="rect">
            <a:avLst/>
          </a:prstGeom>
        </p:spPr>
      </p:pic>
      <p:grpSp>
        <p:nvGrpSpPr>
          <p:cNvPr name="Group 63" id="6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4" id="64"/>
          <p:cNvPicPr>
            <a:picLocks noChangeAspect="true"/>
          </p:cNvPicPr>
          <p:nvPr/>
        </p:nvPicPr>
        <p:blipFill>
          <a:blip r:embed="rId48"/>
          <a:stretch>
            <a:fillRect/>
          </a:stretch>
        </p:blipFill>
        <p:spPr>
          <a:xfrm rot="0">
            <a:off x="5994400" y="5308600"/>
            <a:ext cx="850900" cy="6985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49"/>
          <a:stretch>
            <a:fillRect/>
          </a:stretch>
        </p:blipFill>
        <p:spPr>
          <a:xfrm rot="0">
            <a:off x="647700" y="5740400"/>
            <a:ext cx="1155700" cy="45720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50"/>
          <a:stretch>
            <a:fillRect/>
          </a:stretch>
        </p:blipFill>
        <p:spPr>
          <a:xfrm rot="0">
            <a:off x="2374900" y="5689600"/>
            <a:ext cx="1320800" cy="5207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51"/>
          <a:stretch>
            <a:fillRect/>
          </a:stretch>
        </p:blipFill>
        <p:spPr>
          <a:xfrm rot="0">
            <a:off x="8928100" y="927100"/>
            <a:ext cx="1028700" cy="5588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52"/>
          <a:stretch>
            <a:fillRect/>
          </a:stretch>
        </p:blipFill>
        <p:spPr>
          <a:xfrm rot="0">
            <a:off x="10934700" y="2387600"/>
            <a:ext cx="1130300" cy="4445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53"/>
          <a:stretch>
            <a:fillRect/>
          </a:stretch>
        </p:blipFill>
        <p:spPr>
          <a:xfrm rot="0">
            <a:off x="11023600" y="2387600"/>
            <a:ext cx="1016000" cy="482600"/>
          </a:xfrm>
          <a:prstGeom prst="rect">
            <a:avLst/>
          </a:prstGeom>
        </p:spPr>
      </p:pic>
      <p:grpSp>
        <p:nvGrpSpPr>
          <p:cNvPr name="Group 70" id="7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1" id="71"/>
          <p:cNvPicPr>
            <a:picLocks noChangeAspect="true"/>
          </p:cNvPicPr>
          <p:nvPr/>
        </p:nvPicPr>
        <p:blipFill>
          <a:blip r:embed="rId52"/>
          <a:stretch>
            <a:fillRect/>
          </a:stretch>
        </p:blipFill>
        <p:spPr>
          <a:xfrm rot="0">
            <a:off x="9169400" y="6108700"/>
            <a:ext cx="1130300" cy="444500"/>
          </a:xfrm>
          <a:prstGeom prst="rect">
            <a:avLst/>
          </a:prstGeom>
        </p:spPr>
      </p:pic>
      <p:pic>
        <p:nvPicPr>
          <p:cNvPr name="Picture 72" id="72"/>
          <p:cNvPicPr>
            <a:picLocks noChangeAspect="true"/>
          </p:cNvPicPr>
          <p:nvPr/>
        </p:nvPicPr>
        <p:blipFill>
          <a:blip r:embed="rId54"/>
          <a:stretch>
            <a:fillRect/>
          </a:stretch>
        </p:blipFill>
        <p:spPr>
          <a:xfrm rot="0">
            <a:off x="8940800" y="6108700"/>
            <a:ext cx="1435100" cy="482600"/>
          </a:xfrm>
          <a:prstGeom prst="rect">
            <a:avLst/>
          </a:prstGeom>
        </p:spPr>
      </p:pic>
      <p:grpSp>
        <p:nvGrpSpPr>
          <p:cNvPr name="Group 73" id="7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4" id="74"/>
          <p:cNvPicPr>
            <a:picLocks noChangeAspect="true"/>
          </p:cNvPicPr>
          <p:nvPr/>
        </p:nvPicPr>
        <p:blipFill>
          <a:blip r:embed="rId52"/>
          <a:stretch>
            <a:fillRect/>
          </a:stretch>
        </p:blipFill>
        <p:spPr>
          <a:xfrm rot="0">
            <a:off x="10960100" y="4330700"/>
            <a:ext cx="1130300" cy="4445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55"/>
          <a:stretch>
            <a:fillRect/>
          </a:stretch>
        </p:blipFill>
        <p:spPr>
          <a:xfrm rot="0">
            <a:off x="10680700" y="4305300"/>
            <a:ext cx="1460500" cy="508000"/>
          </a:xfrm>
          <a:prstGeom prst="rect">
            <a:avLst/>
          </a:prstGeom>
        </p:spPr>
      </p:pic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7" id="77"/>
          <p:cNvPicPr>
            <a:picLocks noChangeAspect="true"/>
          </p:cNvPicPr>
          <p:nvPr/>
        </p:nvPicPr>
        <p:blipFill>
          <a:blip r:embed="rId45"/>
          <a:stretch>
            <a:fillRect/>
          </a:stretch>
        </p:blipFill>
        <p:spPr>
          <a:xfrm rot="0">
            <a:off x="1612900" y="4584700"/>
            <a:ext cx="2882900" cy="1143000"/>
          </a:xfrm>
          <a:prstGeom prst="rect">
            <a:avLst/>
          </a:prstGeom>
        </p:spPr>
      </p:pic>
      <p:pic>
        <p:nvPicPr>
          <p:cNvPr name="Picture 78" id="78"/>
          <p:cNvPicPr>
            <a:picLocks noChangeAspect="true"/>
          </p:cNvPicPr>
          <p:nvPr/>
        </p:nvPicPr>
        <p:blipFill>
          <a:blip r:embed="rId46"/>
          <a:stretch>
            <a:fillRect/>
          </a:stretch>
        </p:blipFill>
        <p:spPr>
          <a:xfrm rot="0">
            <a:off x="2298700" y="4838700"/>
            <a:ext cx="1435100" cy="571500"/>
          </a:xfrm>
          <a:prstGeom prst="rect">
            <a:avLst/>
          </a:prstGeom>
        </p:spPr>
      </p:pic>
      <p:grpSp>
        <p:nvGrpSpPr>
          <p:cNvPr name="Group 79" id="7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0" id="80"/>
          <p:cNvPicPr>
            <a:picLocks noChangeAspect="true"/>
          </p:cNvPicPr>
          <p:nvPr/>
        </p:nvPicPr>
        <p:blipFill>
          <a:blip r:embed="rId56"/>
          <a:stretch>
            <a:fillRect/>
          </a:stretch>
        </p:blipFill>
        <p:spPr>
          <a:xfrm rot="0">
            <a:off x="7366000" y="5359400"/>
            <a:ext cx="736600" cy="571500"/>
          </a:xfrm>
          <a:prstGeom prst="rect">
            <a:avLst/>
          </a:prstGeom>
        </p:spPr>
      </p:pic>
      <p:grpSp>
        <p:nvGrpSpPr>
          <p:cNvPr name="Group 81" id="8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2" id="82"/>
          <p:cNvPicPr>
            <a:picLocks noChangeAspect="true"/>
          </p:cNvPicPr>
          <p:nvPr/>
        </p:nvPicPr>
        <p:blipFill>
          <a:blip r:embed="rId57"/>
          <a:stretch>
            <a:fillRect/>
          </a:stretch>
        </p:blipFill>
        <p:spPr>
          <a:xfrm rot="0">
            <a:off x="7518400" y="5511800"/>
            <a:ext cx="406400" cy="406400"/>
          </a:xfrm>
          <a:prstGeom prst="rect">
            <a:avLst/>
          </a:prstGeom>
        </p:spPr>
      </p:pic>
      <p:grpSp>
        <p:nvGrpSpPr>
          <p:cNvPr name="Group 83" id="83"/>
          <p:cNvGrpSpPr/>
          <p:nvPr/>
        </p:nvGrpSpPr>
        <p:grpSpPr>
          <a:xfrm>
            <a:off x="2147483647" y="338747100"/>
            <a:ext cx="2147483647" cy="2147483647"/>
          </a:xfrm>
        </p:grpSpPr>
      </p:grpSp>
      <p:pic>
        <p:nvPicPr>
          <p:cNvPr name="Picture 84" id="84"/>
          <p:cNvPicPr>
            <a:picLocks noChangeAspect="true"/>
          </p:cNvPicPr>
          <p:nvPr/>
        </p:nvPicPr>
        <p:blipFill>
          <a:blip r:embed="rId58"/>
          <a:stretch>
            <a:fillRect/>
          </a:stretch>
        </p:blipFill>
        <p:spPr>
          <a:xfrm rot="0">
            <a:off x="406400" y="25400"/>
            <a:ext cx="1384300" cy="622300"/>
          </a:xfrm>
          <a:prstGeom prst="rect">
            <a:avLst/>
          </a:prstGeom>
        </p:spPr>
      </p:pic>
      <p:pic>
        <p:nvPicPr>
          <p:cNvPr name="Picture 85" id="85"/>
          <p:cNvPicPr>
            <a:picLocks noChangeAspect="true"/>
          </p:cNvPicPr>
          <p:nvPr/>
        </p:nvPicPr>
        <p:blipFill>
          <a:blip r:embed="rId59"/>
          <a:stretch>
            <a:fillRect/>
          </a:stretch>
        </p:blipFill>
        <p:spPr>
          <a:xfrm rot="0">
            <a:off x="2387600" y="4889500"/>
            <a:ext cx="1244600" cy="54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60D10E61631694FA49A0BB132DC1575" ma:contentTypeVersion="11" ma:contentTypeDescription="새 문서를 만듭니다." ma:contentTypeScope="" ma:versionID="ba445279162c803e363426652f954ff2">
  <xsd:schema xmlns:xsd="http://www.w3.org/2001/XMLSchema" xmlns:xs="http://www.w3.org/2001/XMLSchema" xmlns:p="http://schemas.microsoft.com/office/2006/metadata/properties" xmlns:ns2="3219059b-d47c-4b84-98dc-3ac922215d24" targetNamespace="http://schemas.microsoft.com/office/2006/metadata/properties" ma:root="true" ma:fieldsID="c763011fa940529f6d714a72681d8b1a" ns2:_="">
    <xsd:import namespace="3219059b-d47c-4b84-98dc-3ac922215d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9059b-d47c-4b84-98dc-3ac922215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19059b-d47c-4b84-98dc-3ac922215d2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8F9D14-994F-4100-916B-85BC5D9EA09D}"/>
</file>

<file path=customXml/itemProps2.xml><?xml version="1.0" encoding="utf-8"?>
<ds:datastoreItem xmlns:ds="http://schemas.openxmlformats.org/officeDocument/2006/customXml" ds:itemID="{56C080C3-C774-4C73-9A3F-544AC6732293}"/>
</file>

<file path=customXml/itemProps3.xml><?xml version="1.0" encoding="utf-8"?>
<ds:datastoreItem xmlns:ds="http://schemas.openxmlformats.org/officeDocument/2006/customXml" ds:itemID="{A9138438-8E85-4F3C-A78D-94BCBD487E0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2006-08-16T00:00:00Z</dcterms:created>
  <dcterms:modified xsi:type="dcterms:W3CDTF">2011-08-01T06:04:30Z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0x010100260D10E61631694FA49A0BB132DC1575</vt:lpwstr>
  </property>
</Properties>
</file>