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792" r:id="rId5"/>
    <p:sldId id="3804" r:id="rId6"/>
    <p:sldId id="3815" r:id="rId7"/>
    <p:sldId id="381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697CBFE-5D98-4229-8E3D-49F6C19E687E}">
          <p14:sldIdLst>
            <p14:sldId id="3792"/>
            <p14:sldId id="3804"/>
            <p14:sldId id="3815"/>
            <p14:sldId id="38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7"/>
    <a:srgbClr val="C7E3E4"/>
    <a:srgbClr val="FFFFCC"/>
    <a:srgbClr val="F8C2B0"/>
    <a:srgbClr val="5C5C5C"/>
    <a:srgbClr val="FE9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51759-C024-4A92-B139-B381657FA229}" v="265" dt="2024-06-12T06:11:25.400"/>
    <p1510:client id="{434945E7-A370-46CA-12EF-24CE1CA78E55}" v="209" dt="2024-06-12T05:09:59.572"/>
    <p1510:client id="{71207DB6-CE47-4825-B07A-CFA4D8EA1659}" v="1207" dt="2024-06-12T05:06:40.544"/>
    <p1510:client id="{77E90E14-6B83-B083-177C-B3A51D5D7908}" v="1216" dt="2024-06-12T06:10:29.948"/>
    <p1510:client id="{7C828F5F-13F1-4D9E-86A3-EF9F7A935381}" v="1069" dt="2024-06-12T05:44:47.852"/>
    <p1510:client id="{85EE9265-AFD5-15E4-9A86-87ACE8CF1AAF}" v="52" dt="2024-06-12T07:11:10.556"/>
    <p1510:client id="{BD101A8E-C21D-3FFE-37D6-B81F05627E2D}" v="1" dt="2024-06-12T01:17:30.737"/>
    <p1510:client id="{C4A456C8-42A7-CDEF-C49C-CE1B6D2BAD85}" v="1542" dt="2024-06-12T05:13:17.692"/>
    <p1510:client id="{F80A671D-03A3-477E-2737-A92A787AB64E}" v="84" dt="2024-06-12T06:38:54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5b59d960aedd832644bf2e3c3ac7a96e24bf2c2f5ee7ceddec8807589d883ba7::" providerId="AD" clId="Web-{BD101A8E-C21D-3FFE-37D6-B81F05627E2D}"/>
    <pc:docChg chg="sldOrd">
      <pc:chgData name="게스트 사용자" userId="S::urn:spo:anon#5b59d960aedd832644bf2e3c3ac7a96e24bf2c2f5ee7ceddec8807589d883ba7::" providerId="AD" clId="Web-{BD101A8E-C21D-3FFE-37D6-B81F05627E2D}" dt="2024-06-12T01:17:30.737" v="0"/>
      <pc:docMkLst>
        <pc:docMk/>
      </pc:docMkLst>
      <pc:sldChg chg="ord">
        <pc:chgData name="게스트 사용자" userId="S::urn:spo:anon#5b59d960aedd832644bf2e3c3ac7a96e24bf2c2f5ee7ceddec8807589d883ba7::" providerId="AD" clId="Web-{BD101A8E-C21D-3FFE-37D6-B81F05627E2D}" dt="2024-06-12T01:17:30.737" v="0"/>
        <pc:sldMkLst>
          <pc:docMk/>
          <pc:sldMk cId="3514962003" sldId="3815"/>
        </pc:sldMkLst>
      </pc:sldChg>
    </pc:docChg>
  </pc:docChgLst>
  <pc:docChgLst>
    <pc:chgData name="게스트 사용자" userId="S::urn:spo:anon#974ad405f1314669297db99dd1359a621b463df8dfa1923d5fcb427c6156871a::" providerId="AD" clId="Web-{77E90E14-6B83-B083-177C-B3A51D5D7908}"/>
    <pc:docChg chg="modSld sldOrd">
      <pc:chgData name="게스트 사용자" userId="S::urn:spo:anon#974ad405f1314669297db99dd1359a621b463df8dfa1923d5fcb427c6156871a::" providerId="AD" clId="Web-{77E90E14-6B83-B083-177C-B3A51D5D7908}" dt="2024-06-12T06:10:29.948" v="875"/>
      <pc:docMkLst>
        <pc:docMk/>
      </pc:docMkLst>
      <pc:sldChg chg="addSp modSp ord">
        <pc:chgData name="게스트 사용자" userId="S::urn:spo:anon#974ad405f1314669297db99dd1359a621b463df8dfa1923d5fcb427c6156871a::" providerId="AD" clId="Web-{77E90E14-6B83-B083-177C-B3A51D5D7908}" dt="2024-06-12T06:10:29.948" v="875"/>
        <pc:sldMkLst>
          <pc:docMk/>
          <pc:sldMk cId="3514962003" sldId="3815"/>
        </pc:sldMkLst>
        <pc:spChg chg="mod">
          <ac:chgData name="게스트 사용자" userId="S::urn:spo:anon#974ad405f1314669297db99dd1359a621b463df8dfa1923d5fcb427c6156871a::" providerId="AD" clId="Web-{77E90E14-6B83-B083-177C-B3A51D5D7908}" dt="2024-06-12T05:09:15.054" v="555" actId="20577"/>
          <ac:spMkLst>
            <pc:docMk/>
            <pc:sldMk cId="3514962003" sldId="3815"/>
            <ac:spMk id="3" creationId="{451A2E66-6080-80BD-B223-BA5C588F2177}"/>
          </ac:spMkLst>
        </pc:spChg>
        <pc:spChg chg="add mod">
          <ac:chgData name="게스트 사용자" userId="S::urn:spo:anon#974ad405f1314669297db99dd1359a621b463df8dfa1923d5fcb427c6156871a::" providerId="AD" clId="Web-{77E90E14-6B83-B083-177C-B3A51D5D7908}" dt="2024-06-12T05:13:46.689" v="776" actId="20577"/>
          <ac:spMkLst>
            <pc:docMk/>
            <pc:sldMk cId="3514962003" sldId="3815"/>
            <ac:spMk id="5" creationId="{CF95A15B-0F45-405D-0D15-F7D32919B698}"/>
          </ac:spMkLst>
        </pc:spChg>
        <pc:graphicFrameChg chg="mod modGraphic">
          <ac:chgData name="게스트 사용자" userId="S::urn:spo:anon#974ad405f1314669297db99dd1359a621b463df8dfa1923d5fcb427c6156871a::" providerId="AD" clId="Web-{77E90E14-6B83-B083-177C-B3A51D5D7908}" dt="2024-06-12T05:23:16.226" v="871"/>
          <ac:graphicFrameMkLst>
            <pc:docMk/>
            <pc:sldMk cId="3514962003" sldId="3815"/>
            <ac:graphicFrameMk id="19" creationId="{92BA3136-A555-49CE-8C98-0C61313FE27B}"/>
          </ac:graphicFrameMkLst>
        </pc:graphicFrameChg>
        <pc:picChg chg="mod">
          <ac:chgData name="게스트 사용자" userId="S::urn:spo:anon#974ad405f1314669297db99dd1359a621b463df8dfa1923d5fcb427c6156871a::" providerId="AD" clId="Web-{77E90E14-6B83-B083-177C-B3A51D5D7908}" dt="2024-06-12T05:45:23.463" v="874" actId="1076"/>
          <ac:picMkLst>
            <pc:docMk/>
            <pc:sldMk cId="3514962003" sldId="3815"/>
            <ac:picMk id="2" creationId="{53358880-860D-2FAD-A2A2-F4F5C0C05CCC}"/>
          </ac:picMkLst>
        </pc:picChg>
        <pc:picChg chg="mod">
          <ac:chgData name="게스트 사용자" userId="S::urn:spo:anon#974ad405f1314669297db99dd1359a621b463df8dfa1923d5fcb427c6156871a::" providerId="AD" clId="Web-{77E90E14-6B83-B083-177C-B3A51D5D7908}" dt="2024-06-12T05:17:54.261" v="783" actId="1076"/>
          <ac:picMkLst>
            <pc:docMk/>
            <pc:sldMk cId="3514962003" sldId="3815"/>
            <ac:picMk id="4" creationId="{D795879B-550B-8CB4-D22C-FB2B146B2F1F}"/>
          </ac:picMkLst>
        </pc:picChg>
      </pc:sldChg>
      <pc:sldChg chg="modSp">
        <pc:chgData name="게스트 사용자" userId="S::urn:spo:anon#974ad405f1314669297db99dd1359a621b463df8dfa1923d5fcb427c6156871a::" providerId="AD" clId="Web-{77E90E14-6B83-B083-177C-B3A51D5D7908}" dt="2024-06-12T05:02:05.100" v="527"/>
        <pc:sldMkLst>
          <pc:docMk/>
          <pc:sldMk cId="435448906" sldId="3819"/>
        </pc:sldMkLst>
        <pc:graphicFrameChg chg="mod modGraphic">
          <ac:chgData name="게스트 사용자" userId="S::urn:spo:anon#974ad405f1314669297db99dd1359a621b463df8dfa1923d5fcb427c6156871a::" providerId="AD" clId="Web-{77E90E14-6B83-B083-177C-B3A51D5D7908}" dt="2024-06-12T05:02:05.100" v="527"/>
          <ac:graphicFrameMkLst>
            <pc:docMk/>
            <pc:sldMk cId="435448906" sldId="3819"/>
            <ac:graphicFrameMk id="18" creationId="{A5181CF9-260C-487D-BF64-C84C421A2E79}"/>
          </ac:graphicFrameMkLst>
        </pc:graphicFrameChg>
      </pc:sldChg>
    </pc:docChg>
  </pc:docChgLst>
  <pc:docChgLst>
    <pc:chgData name="박병수" userId="S::d053064@aivle.kt.co.kr::583e7738-e4de-4eca-9d9a-5dd06aa8e78c" providerId="AD" clId="Web-{71207DB6-CE47-4825-B07A-CFA4D8EA1659}"/>
    <pc:docChg chg="modSld">
      <pc:chgData name="박병수" userId="S::d053064@aivle.kt.co.kr::583e7738-e4de-4eca-9d9a-5dd06aa8e78c" providerId="AD" clId="Web-{71207DB6-CE47-4825-B07A-CFA4D8EA1659}" dt="2024-06-12T05:04:23.133" v="1170"/>
      <pc:docMkLst>
        <pc:docMk/>
      </pc:docMkLst>
      <pc:sldChg chg="modSp">
        <pc:chgData name="박병수" userId="S::d053064@aivle.kt.co.kr::583e7738-e4de-4eca-9d9a-5dd06aa8e78c" providerId="AD" clId="Web-{71207DB6-CE47-4825-B07A-CFA4D8EA1659}" dt="2024-06-12T05:04:23.133" v="1170"/>
        <pc:sldMkLst>
          <pc:docMk/>
          <pc:sldMk cId="435448906" sldId="3819"/>
        </pc:sldMkLst>
        <pc:graphicFrameChg chg="mod modGraphic">
          <ac:chgData name="박병수" userId="S::d053064@aivle.kt.co.kr::583e7738-e4de-4eca-9d9a-5dd06aa8e78c" providerId="AD" clId="Web-{71207DB6-CE47-4825-B07A-CFA4D8EA1659}" dt="2024-06-12T05:04:23.133" v="1170"/>
          <ac:graphicFrameMkLst>
            <pc:docMk/>
            <pc:sldMk cId="435448906" sldId="3819"/>
            <ac:graphicFrameMk id="18" creationId="{A5181CF9-260C-487D-BF64-C84C421A2E79}"/>
          </ac:graphicFrameMkLst>
        </pc:graphicFrameChg>
      </pc:sldChg>
    </pc:docChg>
  </pc:docChgLst>
  <pc:docChgLst>
    <pc:chgData name="게스트 사용자" userId="S::urn:spo:anon#b3d44262aa4bd9203be9c2b2784578026932a7bac1b6bd53e9d9691b7b93cc2b::" providerId="AD" clId="Web-{C4A456C8-42A7-CDEF-C49C-CE1B6D2BAD85}"/>
    <pc:docChg chg="modSld">
      <pc:chgData name="게스트 사용자" userId="S::urn:spo:anon#b3d44262aa4bd9203be9c2b2784578026932a7bac1b6bd53e9d9691b7b93cc2b::" providerId="AD" clId="Web-{C4A456C8-42A7-CDEF-C49C-CE1B6D2BAD85}" dt="2024-06-12T05:13:17.692" v="1154" actId="14100"/>
      <pc:docMkLst>
        <pc:docMk/>
      </pc:docMkLst>
      <pc:sldChg chg="modSp">
        <pc:chgData name="게스트 사용자" userId="S::urn:spo:anon#b3d44262aa4bd9203be9c2b2784578026932a7bac1b6bd53e9d9691b7b93cc2b::" providerId="AD" clId="Web-{C4A456C8-42A7-CDEF-C49C-CE1B6D2BAD85}" dt="2024-06-12T02:37:58.373" v="769"/>
        <pc:sldMkLst>
          <pc:docMk/>
          <pc:sldMk cId="1961521825" sldId="3804"/>
        </pc:sldMkLst>
        <pc:graphicFrameChg chg="mod modGraphic">
          <ac:chgData name="게스트 사용자" userId="S::urn:spo:anon#b3d44262aa4bd9203be9c2b2784578026932a7bac1b6bd53e9d9691b7b93cc2b::" providerId="AD" clId="Web-{C4A456C8-42A7-CDEF-C49C-CE1B6D2BAD85}" dt="2024-06-12T02:37:58.373" v="769"/>
          <ac:graphicFrameMkLst>
            <pc:docMk/>
            <pc:sldMk cId="1961521825" sldId="3804"/>
            <ac:graphicFrameMk id="15" creationId="{8BF0BFC6-B6A3-4F74-BC0E-6ADE17B1D968}"/>
          </ac:graphicFrameMkLst>
        </pc:graphicFrameChg>
      </pc:sldChg>
      <pc:sldChg chg="addSp delSp modSp">
        <pc:chgData name="게스트 사용자" userId="S::urn:spo:anon#b3d44262aa4bd9203be9c2b2784578026932a7bac1b6bd53e9d9691b7b93cc2b::" providerId="AD" clId="Web-{C4A456C8-42A7-CDEF-C49C-CE1B6D2BAD85}" dt="2024-06-12T05:13:17.692" v="1154" actId="14100"/>
        <pc:sldMkLst>
          <pc:docMk/>
          <pc:sldMk cId="3514962003" sldId="3815"/>
        </pc:sldMkLst>
        <pc:spChg chg="add del mod">
          <ac:chgData name="게스트 사용자" userId="S::urn:spo:anon#b3d44262aa4bd9203be9c2b2784578026932a7bac1b6bd53e9d9691b7b93cc2b::" providerId="AD" clId="Web-{C4A456C8-42A7-CDEF-C49C-CE1B6D2BAD85}" dt="2024-06-12T05:13:06.286" v="1149"/>
          <ac:spMkLst>
            <pc:docMk/>
            <pc:sldMk cId="3514962003" sldId="3815"/>
            <ac:spMk id="3" creationId="{451A2E66-6080-80BD-B223-BA5C588F2177}"/>
          </ac:spMkLst>
        </pc:spChg>
        <pc:spChg chg="mod">
          <ac:chgData name="게스트 사용자" userId="S::urn:spo:anon#b3d44262aa4bd9203be9c2b2784578026932a7bac1b6bd53e9d9691b7b93cc2b::" providerId="AD" clId="Web-{C4A456C8-42A7-CDEF-C49C-CE1B6D2BAD85}" dt="2024-06-12T05:13:08.536" v="1150" actId="1076"/>
          <ac:spMkLst>
            <pc:docMk/>
            <pc:sldMk cId="3514962003" sldId="3815"/>
            <ac:spMk id="5" creationId="{CF95A15B-0F45-405D-0D15-F7D32919B698}"/>
          </ac:spMkLst>
        </pc:spChg>
        <pc:picChg chg="add mod ord">
          <ac:chgData name="게스트 사용자" userId="S::urn:spo:anon#b3d44262aa4bd9203be9c2b2784578026932a7bac1b6bd53e9d9691b7b93cc2b::" providerId="AD" clId="Web-{C4A456C8-42A7-CDEF-C49C-CE1B6D2BAD85}" dt="2024-06-12T05:13:17.692" v="1154" actId="14100"/>
          <ac:picMkLst>
            <pc:docMk/>
            <pc:sldMk cId="3514962003" sldId="3815"/>
            <ac:picMk id="2" creationId="{53358880-860D-2FAD-A2A2-F4F5C0C05CCC}"/>
          </ac:picMkLst>
        </pc:picChg>
        <pc:picChg chg="mod">
          <ac:chgData name="게스트 사용자" userId="S::urn:spo:anon#b3d44262aa4bd9203be9c2b2784578026932a7bac1b6bd53e9d9691b7b93cc2b::" providerId="AD" clId="Web-{C4A456C8-42A7-CDEF-C49C-CE1B6D2BAD85}" dt="2024-06-12T05:10:51.030" v="1014" actId="1076"/>
          <ac:picMkLst>
            <pc:docMk/>
            <pc:sldMk cId="3514962003" sldId="3815"/>
            <ac:picMk id="4" creationId="{D795879B-550B-8CB4-D22C-FB2B146B2F1F}"/>
          </ac:picMkLst>
        </pc:picChg>
      </pc:sldChg>
    </pc:docChg>
  </pc:docChgLst>
  <pc:docChgLst>
    <pc:chgData name="박병수" userId="S::d053064@aivle.kt.co.kr::583e7738-e4de-4eca-9d9a-5dd06aa8e78c" providerId="AD" clId="Web-{7C828F5F-13F1-4D9E-86A3-EF9F7A935381}"/>
    <pc:docChg chg="modSld">
      <pc:chgData name="박병수" userId="S::d053064@aivle.kt.co.kr::583e7738-e4de-4eca-9d9a-5dd06aa8e78c" providerId="AD" clId="Web-{7C828F5F-13F1-4D9E-86A3-EF9F7A935381}" dt="2024-06-12T05:24:42.783" v="999" actId="1076"/>
      <pc:docMkLst>
        <pc:docMk/>
      </pc:docMkLst>
      <pc:sldChg chg="addSp delSp modSp">
        <pc:chgData name="박병수" userId="S::d053064@aivle.kt.co.kr::583e7738-e4de-4eca-9d9a-5dd06aa8e78c" providerId="AD" clId="Web-{7C828F5F-13F1-4D9E-86A3-EF9F7A935381}" dt="2024-06-12T05:24:42.783" v="999" actId="1076"/>
        <pc:sldMkLst>
          <pc:docMk/>
          <pc:sldMk cId="3514962003" sldId="3815"/>
        </pc:sldMkLst>
        <pc:spChg chg="del mod">
          <ac:chgData name="박병수" userId="S::d053064@aivle.kt.co.kr::583e7738-e4de-4eca-9d9a-5dd06aa8e78c" providerId="AD" clId="Web-{7C828F5F-13F1-4D9E-86A3-EF9F7A935381}" dt="2024-06-12T05:15:17.744" v="369"/>
          <ac:spMkLst>
            <pc:docMk/>
            <pc:sldMk cId="3514962003" sldId="3815"/>
            <ac:spMk id="5" creationId="{CF95A15B-0F45-405D-0D15-F7D32919B698}"/>
          </ac:spMkLst>
        </pc:spChg>
        <pc:graphicFrameChg chg="mod modGraphic">
          <ac:chgData name="박병수" userId="S::d053064@aivle.kt.co.kr::583e7738-e4de-4eca-9d9a-5dd06aa8e78c" providerId="AD" clId="Web-{7C828F5F-13F1-4D9E-86A3-EF9F7A935381}" dt="2024-06-12T05:22:01.303" v="997"/>
          <ac:graphicFrameMkLst>
            <pc:docMk/>
            <pc:sldMk cId="3514962003" sldId="3815"/>
            <ac:graphicFrameMk id="19" creationId="{92BA3136-A555-49CE-8C98-0C61313FE27B}"/>
          </ac:graphicFrameMkLst>
        </pc:graphicFrameChg>
        <pc:picChg chg="mod">
          <ac:chgData name="박병수" userId="S::d053064@aivle.kt.co.kr::583e7738-e4de-4eca-9d9a-5dd06aa8e78c" providerId="AD" clId="Web-{7C828F5F-13F1-4D9E-86A3-EF9F7A935381}" dt="2024-06-12T05:08:00.010" v="0" actId="1076"/>
          <ac:picMkLst>
            <pc:docMk/>
            <pc:sldMk cId="3514962003" sldId="3815"/>
            <ac:picMk id="2" creationId="{53358880-860D-2FAD-A2A2-F4F5C0C05CCC}"/>
          </ac:picMkLst>
        </pc:picChg>
        <pc:picChg chg="add del mod">
          <ac:chgData name="박병수" userId="S::d053064@aivle.kt.co.kr::583e7738-e4de-4eca-9d9a-5dd06aa8e78c" providerId="AD" clId="Web-{7C828F5F-13F1-4D9E-86A3-EF9F7A935381}" dt="2024-06-12T05:24:42.783" v="999" actId="1076"/>
          <ac:picMkLst>
            <pc:docMk/>
            <pc:sldMk cId="3514962003" sldId="3815"/>
            <ac:picMk id="4" creationId="{D795879B-550B-8CB4-D22C-FB2B146B2F1F}"/>
          </ac:picMkLst>
        </pc:picChg>
      </pc:sldChg>
      <pc:sldChg chg="modSp">
        <pc:chgData name="박병수" userId="S::d053064@aivle.kt.co.kr::583e7738-e4de-4eca-9d9a-5dd06aa8e78c" providerId="AD" clId="Web-{7C828F5F-13F1-4D9E-86A3-EF9F7A935381}" dt="2024-06-12T05:12:33.717" v="366"/>
        <pc:sldMkLst>
          <pc:docMk/>
          <pc:sldMk cId="435448906" sldId="3819"/>
        </pc:sldMkLst>
        <pc:graphicFrameChg chg="mod modGraphic">
          <ac:chgData name="박병수" userId="S::d053064@aivle.kt.co.kr::583e7738-e4de-4eca-9d9a-5dd06aa8e78c" providerId="AD" clId="Web-{7C828F5F-13F1-4D9E-86A3-EF9F7A935381}" dt="2024-06-12T05:12:33.717" v="366"/>
          <ac:graphicFrameMkLst>
            <pc:docMk/>
            <pc:sldMk cId="435448906" sldId="3819"/>
            <ac:graphicFrameMk id="18" creationId="{A5181CF9-260C-487D-BF64-C84C421A2E79}"/>
          </ac:graphicFrameMkLst>
        </pc:graphicFrameChg>
      </pc:sldChg>
    </pc:docChg>
  </pc:docChgLst>
  <pc:docChgLst>
    <pc:chgData name="게스트 사용자" userId="S::urn:spo:anon#91c8c07829d8ab3a7f8dad6569dc575271f934cb394831a98ec7f681e56eca30::" providerId="AD" clId="Web-{85EE9265-AFD5-15E4-9A86-87ACE8CF1AAF}"/>
    <pc:docChg chg="modSld">
      <pc:chgData name="게스트 사용자" userId="S::urn:spo:anon#91c8c07829d8ab3a7f8dad6569dc575271f934cb394831a98ec7f681e56eca30::" providerId="AD" clId="Web-{85EE9265-AFD5-15E4-9A86-87ACE8CF1AAF}" dt="2024-06-12T07:11:10.556" v="19" actId="1076"/>
      <pc:docMkLst>
        <pc:docMk/>
      </pc:docMkLst>
      <pc:sldChg chg="modSp">
        <pc:chgData name="게스트 사용자" userId="S::urn:spo:anon#91c8c07829d8ab3a7f8dad6569dc575271f934cb394831a98ec7f681e56eca30::" providerId="AD" clId="Web-{85EE9265-AFD5-15E4-9A86-87ACE8CF1AAF}" dt="2024-06-12T04:48:25.710" v="9"/>
        <pc:sldMkLst>
          <pc:docMk/>
          <pc:sldMk cId="1961521825" sldId="3804"/>
        </pc:sldMkLst>
        <pc:graphicFrameChg chg="mod modGraphic">
          <ac:chgData name="게스트 사용자" userId="S::urn:spo:anon#91c8c07829d8ab3a7f8dad6569dc575271f934cb394831a98ec7f681e56eca30::" providerId="AD" clId="Web-{85EE9265-AFD5-15E4-9A86-87ACE8CF1AAF}" dt="2024-06-12T04:48:25.710" v="9"/>
          <ac:graphicFrameMkLst>
            <pc:docMk/>
            <pc:sldMk cId="1961521825" sldId="3804"/>
            <ac:graphicFrameMk id="15" creationId="{8BF0BFC6-B6A3-4F74-BC0E-6ADE17B1D968}"/>
          </ac:graphicFrameMkLst>
        </pc:graphicFrameChg>
      </pc:sldChg>
      <pc:sldChg chg="addSp modSp">
        <pc:chgData name="게스트 사용자" userId="S::urn:spo:anon#91c8c07829d8ab3a7f8dad6569dc575271f934cb394831a98ec7f681e56eca30::" providerId="AD" clId="Web-{85EE9265-AFD5-15E4-9A86-87ACE8CF1AAF}" dt="2024-06-12T07:11:10.556" v="19" actId="1076"/>
        <pc:sldMkLst>
          <pc:docMk/>
          <pc:sldMk cId="3514962003" sldId="3815"/>
        </pc:sldMkLst>
        <pc:spChg chg="mod">
          <ac:chgData name="게스트 사용자" userId="S::urn:spo:anon#91c8c07829d8ab3a7f8dad6569dc575271f934cb394831a98ec7f681e56eca30::" providerId="AD" clId="Web-{85EE9265-AFD5-15E4-9A86-87ACE8CF1AAF}" dt="2024-06-12T05:09:32.232" v="14" actId="20577"/>
          <ac:spMkLst>
            <pc:docMk/>
            <pc:sldMk cId="3514962003" sldId="3815"/>
            <ac:spMk id="3" creationId="{451A2E66-6080-80BD-B223-BA5C588F2177}"/>
          </ac:spMkLst>
        </pc:spChg>
        <pc:picChg chg="mod">
          <ac:chgData name="게스트 사용자" userId="S::urn:spo:anon#91c8c07829d8ab3a7f8dad6569dc575271f934cb394831a98ec7f681e56eca30::" providerId="AD" clId="Web-{85EE9265-AFD5-15E4-9A86-87ACE8CF1AAF}" dt="2024-06-12T07:11:10.556" v="19" actId="1076"/>
          <ac:picMkLst>
            <pc:docMk/>
            <pc:sldMk cId="3514962003" sldId="3815"/>
            <ac:picMk id="2" creationId="{53358880-860D-2FAD-A2A2-F4F5C0C05CCC}"/>
          </ac:picMkLst>
        </pc:picChg>
        <pc:picChg chg="add mod">
          <ac:chgData name="게스트 사용자" userId="S::urn:spo:anon#91c8c07829d8ab3a7f8dad6569dc575271f934cb394831a98ec7f681e56eca30::" providerId="AD" clId="Web-{85EE9265-AFD5-15E4-9A86-87ACE8CF1AAF}" dt="2024-06-12T05:13:54.241" v="17" actId="1076"/>
          <ac:picMkLst>
            <pc:docMk/>
            <pc:sldMk cId="3514962003" sldId="3815"/>
            <ac:picMk id="4" creationId="{D795879B-550B-8CB4-D22C-FB2B146B2F1F}"/>
          </ac:picMkLst>
        </pc:picChg>
      </pc:sldChg>
    </pc:docChg>
  </pc:docChgLst>
  <pc:docChgLst>
    <pc:chgData name="게스트 사용자" userId="S::urn:spo:anon#9f2b2fbc75e2862f627c916d14738c3ac4550c5ba3888ed88626ca8731a7ffb0::" providerId="AD" clId="Web-{434945E7-A370-46CA-12EF-24CE1CA78E55}"/>
    <pc:docChg chg="modSld">
      <pc:chgData name="게스트 사용자" userId="S::urn:spo:anon#9f2b2fbc75e2862f627c916d14738c3ac4550c5ba3888ed88626ca8731a7ffb0::" providerId="AD" clId="Web-{434945E7-A370-46CA-12EF-24CE1CA78E55}" dt="2024-06-12T05:09:58.650" v="67" actId="20577"/>
      <pc:docMkLst>
        <pc:docMk/>
      </pc:docMkLst>
      <pc:sldChg chg="modSp">
        <pc:chgData name="게스트 사용자" userId="S::urn:spo:anon#9f2b2fbc75e2862f627c916d14738c3ac4550c5ba3888ed88626ca8731a7ffb0::" providerId="AD" clId="Web-{434945E7-A370-46CA-12EF-24CE1CA78E55}" dt="2024-06-12T05:09:58.650" v="67" actId="20577"/>
        <pc:sldMkLst>
          <pc:docMk/>
          <pc:sldMk cId="3514962003" sldId="3815"/>
        </pc:sldMkLst>
        <pc:spChg chg="mod">
          <ac:chgData name="게스트 사용자" userId="S::urn:spo:anon#9f2b2fbc75e2862f627c916d14738c3ac4550c5ba3888ed88626ca8731a7ffb0::" providerId="AD" clId="Web-{434945E7-A370-46CA-12EF-24CE1CA78E55}" dt="2024-06-12T05:09:58.650" v="67" actId="20577"/>
          <ac:spMkLst>
            <pc:docMk/>
            <pc:sldMk cId="3514962003" sldId="3815"/>
            <ac:spMk id="3" creationId="{451A2E66-6080-80BD-B223-BA5C588F2177}"/>
          </ac:spMkLst>
        </pc:spChg>
      </pc:sldChg>
      <pc:sldChg chg="modSp">
        <pc:chgData name="게스트 사용자" userId="S::urn:spo:anon#9f2b2fbc75e2862f627c916d14738c3ac4550c5ba3888ed88626ca8731a7ffb0::" providerId="AD" clId="Web-{434945E7-A370-46CA-12EF-24CE1CA78E55}" dt="2024-06-12T04:55:29.259" v="49"/>
        <pc:sldMkLst>
          <pc:docMk/>
          <pc:sldMk cId="435448906" sldId="3819"/>
        </pc:sldMkLst>
        <pc:graphicFrameChg chg="mod modGraphic">
          <ac:chgData name="게스트 사용자" userId="S::urn:spo:anon#9f2b2fbc75e2862f627c916d14738c3ac4550c5ba3888ed88626ca8731a7ffb0::" providerId="AD" clId="Web-{434945E7-A370-46CA-12EF-24CE1CA78E55}" dt="2024-06-12T04:55:29.259" v="49"/>
          <ac:graphicFrameMkLst>
            <pc:docMk/>
            <pc:sldMk cId="435448906" sldId="3819"/>
            <ac:graphicFrameMk id="18" creationId="{A5181CF9-260C-487D-BF64-C84C421A2E79}"/>
          </ac:graphicFrameMkLst>
        </pc:graphicFrameChg>
      </pc:sldChg>
    </pc:docChg>
  </pc:docChgLst>
  <pc:docChgLst>
    <pc:chgData name="게스트 사용자" userId="S::urn:spo:anon#5b59d960aedd832644bf2e3c3ac7a96e24bf2c2f5ee7ceddec8807589d883ba7::" providerId="AD" clId="Web-{F80A671D-03A3-477E-2737-A92A787AB64E}"/>
    <pc:docChg chg="modSld">
      <pc:chgData name="게스트 사용자" userId="S::urn:spo:anon#5b59d960aedd832644bf2e3c3ac7a96e24bf2c2f5ee7ceddec8807589d883ba7::" providerId="AD" clId="Web-{F80A671D-03A3-477E-2737-A92A787AB64E}" dt="2024-06-12T06:38:54.229" v="45"/>
      <pc:docMkLst>
        <pc:docMk/>
      </pc:docMkLst>
      <pc:sldChg chg="modSp">
        <pc:chgData name="게스트 사용자" userId="S::urn:spo:anon#5b59d960aedd832644bf2e3c3ac7a96e24bf2c2f5ee7ceddec8807589d883ba7::" providerId="AD" clId="Web-{F80A671D-03A3-477E-2737-A92A787AB64E}" dt="2024-06-12T06:38:54.229" v="45"/>
        <pc:sldMkLst>
          <pc:docMk/>
          <pc:sldMk cId="3514962003" sldId="3815"/>
        </pc:sldMkLst>
        <pc:picChg chg="mod modCrop">
          <ac:chgData name="게스트 사용자" userId="S::urn:spo:anon#5b59d960aedd832644bf2e3c3ac7a96e24bf2c2f5ee7ceddec8807589d883ba7::" providerId="AD" clId="Web-{F80A671D-03A3-477E-2737-A92A787AB64E}" dt="2024-06-12T06:38:54.229" v="45"/>
          <ac:picMkLst>
            <pc:docMk/>
            <pc:sldMk cId="3514962003" sldId="3815"/>
            <ac:picMk id="4" creationId="{D795879B-550B-8CB4-D22C-FB2B146B2F1F}"/>
          </ac:picMkLst>
        </pc:picChg>
      </pc:sldChg>
      <pc:sldChg chg="modSp">
        <pc:chgData name="게스트 사용자" userId="S::urn:spo:anon#5b59d960aedd832644bf2e3c3ac7a96e24bf2c2f5ee7ceddec8807589d883ba7::" providerId="AD" clId="Web-{F80A671D-03A3-477E-2737-A92A787AB64E}" dt="2024-06-12T05:12:13.432" v="37"/>
        <pc:sldMkLst>
          <pc:docMk/>
          <pc:sldMk cId="435448906" sldId="3819"/>
        </pc:sldMkLst>
        <pc:graphicFrameChg chg="mod modGraphic">
          <ac:chgData name="게스트 사용자" userId="S::urn:spo:anon#5b59d960aedd832644bf2e3c3ac7a96e24bf2c2f5ee7ceddec8807589d883ba7::" providerId="AD" clId="Web-{F80A671D-03A3-477E-2737-A92A787AB64E}" dt="2024-06-12T05:12:13.432" v="37"/>
          <ac:graphicFrameMkLst>
            <pc:docMk/>
            <pc:sldMk cId="435448906" sldId="3819"/>
            <ac:graphicFrameMk id="18" creationId="{A5181CF9-260C-487D-BF64-C84C421A2E79}"/>
          </ac:graphicFrameMkLst>
        </pc:graphicFrameChg>
      </pc:sldChg>
    </pc:docChg>
  </pc:docChgLst>
  <pc:docChgLst>
    <pc:chgData name="박병수" userId="S::d053064@aivle.kt.co.kr::583e7738-e4de-4eca-9d9a-5dd06aa8e78c" providerId="AD" clId="Web-{23F51759-C024-4A92-B139-B381657FA229}"/>
    <pc:docChg chg="modSld">
      <pc:chgData name="박병수" userId="S::d053064@aivle.kt.co.kr::583e7738-e4de-4eca-9d9a-5dd06aa8e78c" providerId="AD" clId="Web-{23F51759-C024-4A92-B139-B381657FA229}" dt="2024-06-12T06:09:54.819" v="227"/>
      <pc:docMkLst>
        <pc:docMk/>
      </pc:docMkLst>
      <pc:sldChg chg="modSp">
        <pc:chgData name="박병수" userId="S::d053064@aivle.kt.co.kr::583e7738-e4de-4eca-9d9a-5dd06aa8e78c" providerId="AD" clId="Web-{23F51759-C024-4A92-B139-B381657FA229}" dt="2024-06-12T06:09:54.819" v="227"/>
        <pc:sldMkLst>
          <pc:docMk/>
          <pc:sldMk cId="1961521825" sldId="3804"/>
        </pc:sldMkLst>
        <pc:graphicFrameChg chg="mod modGraphic">
          <ac:chgData name="박병수" userId="S::d053064@aivle.kt.co.kr::583e7738-e4de-4eca-9d9a-5dd06aa8e78c" providerId="AD" clId="Web-{23F51759-C024-4A92-B139-B381657FA229}" dt="2024-06-12T06:09:54.819" v="227"/>
          <ac:graphicFrameMkLst>
            <pc:docMk/>
            <pc:sldMk cId="1961521825" sldId="3804"/>
            <ac:graphicFrameMk id="15" creationId="{8BF0BFC6-B6A3-4F74-BC0E-6ADE17B1D96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791E-CCA1-4D86-9E50-E8060052D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8A461-25C8-4E41-8730-35AF4476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이제 본격적으로 프로젝트 수행에 들어가봅시다</a:t>
            </a:r>
            <a:r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181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이건 제가 예시로 작성해본 내용입니다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마스터프로젝트관리자는 인력관리</a:t>
            </a:r>
            <a:r>
              <a:rPr lang="en-US" altLang="ko-KR"/>
              <a:t>, </a:t>
            </a:r>
            <a:r>
              <a:rPr lang="ko-KR" altLang="en-US"/>
              <a:t>일정체크</a:t>
            </a:r>
            <a:r>
              <a:rPr lang="en-US" altLang="ko-KR"/>
              <a:t>, </a:t>
            </a:r>
            <a:r>
              <a:rPr lang="ko-KR" altLang="en-US"/>
              <a:t>발표자료 제출</a:t>
            </a:r>
            <a:r>
              <a:rPr lang="en-US" altLang="ko-KR"/>
              <a:t>, </a:t>
            </a:r>
            <a:r>
              <a:rPr lang="ko-KR" altLang="en-US"/>
              <a:t>미팅 진행 등 전반적인 진행을 총괄합니다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제안전략가는 경쟁사와의 포지셔닝 분석을 통해 프레젠테이션 시나리오와 방향성을 수립합니다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err="1"/>
              <a:t>제안기획가는</a:t>
            </a:r>
            <a:r>
              <a:rPr lang="ko-KR" altLang="en-US"/>
              <a:t> 제안전략의 핵심 메시지를 작성하고</a:t>
            </a:r>
            <a:r>
              <a:rPr lang="en-US" altLang="ko-KR"/>
              <a:t>, </a:t>
            </a:r>
            <a:r>
              <a:rPr lang="ko-KR" altLang="en-US" err="1"/>
              <a:t>튜터의</a:t>
            </a:r>
            <a:r>
              <a:rPr lang="ko-KR" altLang="en-US"/>
              <a:t> 피드백을 반영하여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제안발표자료의 콘텐츠 품질을 담당합니다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err="1"/>
              <a:t>제안팀원은</a:t>
            </a:r>
            <a:r>
              <a:rPr lang="ko-KR" altLang="en-US"/>
              <a:t> 헤드메시지를 도출하거나</a:t>
            </a:r>
            <a:r>
              <a:rPr lang="en-US" altLang="ko-KR"/>
              <a:t>, </a:t>
            </a:r>
            <a:r>
              <a:rPr lang="ko-KR" altLang="en-US"/>
              <a:t>예상질문을 보완합니다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기술 </a:t>
            </a:r>
            <a:r>
              <a:rPr lang="en-US" altLang="ko-KR"/>
              <a:t>PM</a:t>
            </a:r>
            <a:r>
              <a:rPr lang="ko-KR" altLang="en-US"/>
              <a:t>은 </a:t>
            </a:r>
            <a:r>
              <a:rPr lang="en-US" altLang="ko-KR"/>
              <a:t>6</a:t>
            </a:r>
            <a:r>
              <a:rPr lang="ko-KR" altLang="en-US"/>
              <a:t>차 미니프로젝트의 결과물인 서비스구성도</a:t>
            </a:r>
            <a:r>
              <a:rPr lang="en-US" altLang="ko-KR"/>
              <a:t>, </a:t>
            </a:r>
            <a:r>
              <a:rPr lang="ko-KR" altLang="en-US"/>
              <a:t>시스템구성도를 총괄하고 엔지니어 중심의 깊이 있는 기술적 방안을 검수합니다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디자이너는 </a:t>
            </a:r>
            <a:r>
              <a:rPr lang="ko-KR" altLang="en-US" err="1"/>
              <a:t>발표템플릿을</a:t>
            </a:r>
            <a:r>
              <a:rPr lang="ko-KR" altLang="en-US"/>
              <a:t> 통일시키거나 차트와 같은 시각효과를 극대화해주시면 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내일도 시간을 드리겠지만 오늘 개인별 발표자료 작성이 일찍 끝나신 조는 디자인 담당이 미리 디자인 작업에 </a:t>
            </a:r>
            <a:r>
              <a:rPr lang="ko-KR" altLang="en-US" err="1"/>
              <a:t>들어가주셔도</a:t>
            </a:r>
            <a:r>
              <a:rPr lang="ko-KR" altLang="en-US"/>
              <a:t> 괜찮습니다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그리고 발표자는 </a:t>
            </a:r>
            <a:r>
              <a:rPr lang="en-US" altLang="ko-KR"/>
              <a:t>2</a:t>
            </a:r>
            <a:r>
              <a:rPr lang="ko-KR" altLang="en-US"/>
              <a:t>일차 마지막에 전원 </a:t>
            </a:r>
            <a:r>
              <a:rPr lang="en-US" altLang="ko-KR"/>
              <a:t>PT </a:t>
            </a:r>
            <a:r>
              <a:rPr lang="ko-KR" altLang="en-US"/>
              <a:t>코칭이 끝나고 조를 대표하여 전체 내용을 발표해주실 대표자입니다</a:t>
            </a:r>
            <a:r>
              <a:rPr lang="en-US" altLang="ko-KR"/>
              <a:t>.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75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예전 기수에서 만드셨던 표지인데 사업의 본질인 ‘시각장애인이 </a:t>
            </a:r>
            <a:r>
              <a:rPr lang="ko-KR" altLang="en-US" err="1"/>
              <a:t>본다’라는</a:t>
            </a:r>
            <a:r>
              <a:rPr lang="ko-KR" altLang="en-US"/>
              <a:t> 의미의 봄과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시각장애인의 자유로운 문화재 관람을 통해 계절의 봄과 같은 따뜻한 가치를 제공하겠다는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비유 컨셉으로 표현을 </a:t>
            </a:r>
            <a:r>
              <a:rPr lang="ko-KR" altLang="en-US" err="1"/>
              <a:t>해주셨네요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봄이라는 </a:t>
            </a:r>
            <a:r>
              <a:rPr lang="ko-KR" altLang="en-US" err="1"/>
              <a:t>메타포를</a:t>
            </a:r>
            <a:r>
              <a:rPr lang="ko-KR" altLang="en-US"/>
              <a:t> 활용해서 고객에게 기억되기 쉬운 컨셉을 설정했습니다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보통 핵심전략과 연결하여 정량적인 효과를 강조하는 컨셉이 많은데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이 경우에는 솔루션의 기능적 측면을 강조하기보다는 공감과 </a:t>
            </a:r>
            <a:r>
              <a:rPr lang="en-US" altLang="ko-KR"/>
              <a:t>ESG </a:t>
            </a:r>
            <a:r>
              <a:rPr lang="ko-KR" altLang="en-US"/>
              <a:t>측면에서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차별화를 둔 컨셉입니다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제안요청서 안에서 고객이 얻고 싶어하는 것을 찾아내고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그것이 업무 개선인지</a:t>
            </a:r>
            <a:r>
              <a:rPr lang="en-US" altLang="ko-KR"/>
              <a:t>, </a:t>
            </a:r>
            <a:r>
              <a:rPr lang="ko-KR" altLang="en-US"/>
              <a:t>매출 증대인지</a:t>
            </a:r>
            <a:r>
              <a:rPr lang="en-US" altLang="ko-KR"/>
              <a:t>, </a:t>
            </a:r>
            <a:r>
              <a:rPr lang="ko-KR" altLang="en-US"/>
              <a:t>비용절감을 통한 이익 증가인지</a:t>
            </a:r>
            <a:r>
              <a:rPr lang="en-US" altLang="ko-KR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리스크</a:t>
            </a:r>
            <a:r>
              <a:rPr lang="en-US" altLang="ko-KR"/>
              <a:t>/</a:t>
            </a:r>
            <a:r>
              <a:rPr lang="ko-KR" altLang="en-US"/>
              <a:t>이슈 제거를 통한 안정성 향상인지</a:t>
            </a:r>
            <a:r>
              <a:rPr lang="en-US" altLang="ko-KR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고객이 진정으로 갈망하는 것을 위주로 전략을 수립하고 이게 잘 드러나도록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컨셉을 세워서 표지를 만들어보세요</a:t>
            </a:r>
            <a:r>
              <a:rPr lang="en-US" altLang="ko-KR"/>
              <a:t>.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89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교안에 예시가 나와 있으니 </a:t>
            </a:r>
            <a:r>
              <a:rPr lang="ko-KR" altLang="en-US" err="1"/>
              <a:t>참고해보시기</a:t>
            </a:r>
            <a:r>
              <a:rPr lang="ko-KR" altLang="en-US"/>
              <a:t> 바랍니다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나중에 스스로 목차를 구성하실 때 목차 간의 연계성은 매우 중요합니다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그래야 전체 제안서의 흐름과 내용이 이해하기 쉽기 때문입니다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목차상 스토리를 작성하는 가장 쉬운 접근 방법은 고객 관점에서 궁금하고 고민될 부분을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스스로 적어보고</a:t>
            </a:r>
            <a:r>
              <a:rPr lang="en-US" altLang="ko-KR"/>
              <a:t>, </a:t>
            </a:r>
            <a:r>
              <a:rPr lang="ko-KR" altLang="en-US"/>
              <a:t>이것이 발생한 현재의 문제점과 현황</a:t>
            </a:r>
            <a:r>
              <a:rPr lang="en-US" altLang="ko-KR"/>
              <a:t>, </a:t>
            </a:r>
            <a:r>
              <a:rPr lang="ko-KR" altLang="en-US"/>
              <a:t>그리고 해결방안을 목차에 기술해보는 것입니다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여기서 주의할 사항은 질문들이 서로 어느 정도 연결성이 있어야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전체 목차 기준으로 스토리텔링이 가능합니다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즉 목차와 목차끼리 연결이 되고 자연스럽게 이야기가 만들어져야 한다는 것입니다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보통 제안서는 적게는 </a:t>
            </a:r>
            <a:r>
              <a:rPr lang="en-US" altLang="ko-KR"/>
              <a:t>300</a:t>
            </a:r>
            <a:r>
              <a:rPr lang="ko-KR" altLang="en-US"/>
              <a:t>페이지에서 많게는 </a:t>
            </a:r>
            <a:r>
              <a:rPr lang="en-US" altLang="ko-KR"/>
              <a:t>3000</a:t>
            </a:r>
            <a:r>
              <a:rPr lang="ko-KR" altLang="en-US"/>
              <a:t>페이지나 되는 두꺼운 제안서가 많기 때문에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평가위원이 전체 내용을 </a:t>
            </a:r>
            <a:r>
              <a:rPr lang="ko-KR" altLang="en-US" err="1"/>
              <a:t>훑어보며서</a:t>
            </a:r>
            <a:r>
              <a:rPr lang="ko-KR" altLang="en-US"/>
              <a:t> 평가하기 때문에 글을 이해하고 기억시키는 인과관계가 중요합니다</a:t>
            </a:r>
            <a:r>
              <a:rPr lang="en-US" altLang="ko-KR"/>
              <a:t>.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19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2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2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68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86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8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A489-3003-40E7-931A-196AC7E8F22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E6AAD8-32B0-43D4-899C-661D5546D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55;p44"/>
          <p:cNvSpPr/>
          <p:nvPr/>
        </p:nvSpPr>
        <p:spPr>
          <a:xfrm>
            <a:off x="1578195" y="2461534"/>
            <a:ext cx="3085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lang="ko-KR" altLang="en-US" sz="2000">
                <a:solidFill>
                  <a:srgbClr val="02BD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미니프로젝트 </a:t>
            </a:r>
            <a:r>
              <a:rPr lang="en-US" altLang="ko-KR" sz="2000">
                <a:solidFill>
                  <a:srgbClr val="02BD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7</a:t>
            </a:r>
            <a:r>
              <a:rPr lang="ko-KR" altLang="en-US" sz="2000">
                <a:solidFill>
                  <a:srgbClr val="02BD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차</a:t>
            </a:r>
            <a:endParaRPr sz="2000" b="0" i="0" u="none" strike="noStrike" cap="none">
              <a:solidFill>
                <a:srgbClr val="02BDB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cxnSp>
        <p:nvCxnSpPr>
          <p:cNvPr id="4" name="Google Shape;56;p44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7;p11"/>
          <p:cNvSpPr txBox="1">
            <a:spLocks/>
          </p:cNvSpPr>
          <p:nvPr/>
        </p:nvSpPr>
        <p:spPr>
          <a:xfrm>
            <a:off x="1863233" y="3149858"/>
            <a:ext cx="8028110" cy="89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R&amp;R</a:t>
            </a:r>
            <a:r>
              <a:rPr lang="ko-KR" altLang="en-US" sz="4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스토리구성 </a:t>
            </a:r>
            <a:r>
              <a:rPr lang="en-US" altLang="ko-KR" sz="4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template</a:t>
            </a:r>
            <a:endParaRPr lang="ko-KR" altLang="en-US" sz="48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93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0D83D078-18EB-42D9-B6CD-4F3483311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10513822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</a:rPr>
              <a:t>프로젝트 수행 </a:t>
            </a:r>
            <a:r>
              <a:rPr lang="en-US" altLang="ko-KR" sz="28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– </a:t>
            </a:r>
            <a:r>
              <a:rPr lang="ko-KR" altLang="en-US" sz="28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조별실습</a:t>
            </a:r>
            <a:endParaRPr lang="ko-KR" altLang="en-US" sz="3600" b="0" spc="-100">
              <a:ln w="3175"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CB4F76-453C-4B2C-97E6-34503FC0359F}"/>
              </a:ext>
            </a:extLst>
          </p:cNvPr>
          <p:cNvGrpSpPr/>
          <p:nvPr/>
        </p:nvGrpSpPr>
        <p:grpSpPr>
          <a:xfrm>
            <a:off x="9846069" y="-559348"/>
            <a:ext cx="2345931" cy="449942"/>
            <a:chOff x="-4322988" y="5413829"/>
            <a:chExt cx="2345931" cy="4499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C8324D-B5F4-4004-9802-076402273540}"/>
                </a:ext>
              </a:extLst>
            </p:cNvPr>
            <p:cNvSpPr/>
            <p:nvPr/>
          </p:nvSpPr>
          <p:spPr>
            <a:xfrm>
              <a:off x="-4322988" y="5413829"/>
              <a:ext cx="433159" cy="449942"/>
            </a:xfrm>
            <a:prstGeom prst="rect">
              <a:avLst/>
            </a:prstGeom>
            <a:solidFill>
              <a:srgbClr val="F2F9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D5CF68-E175-4354-B7B1-3BCBE132E5BE}"/>
                </a:ext>
              </a:extLst>
            </p:cNvPr>
            <p:cNvSpPr/>
            <p:nvPr/>
          </p:nvSpPr>
          <p:spPr>
            <a:xfrm>
              <a:off x="-3844795" y="5413829"/>
              <a:ext cx="433159" cy="449942"/>
            </a:xfrm>
            <a:prstGeom prst="rect">
              <a:avLst/>
            </a:prstGeom>
            <a:solidFill>
              <a:srgbClr val="CBE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C1993E-1CC7-47BD-A539-E88EEFFD8BEF}"/>
                </a:ext>
              </a:extLst>
            </p:cNvPr>
            <p:cNvSpPr/>
            <p:nvPr/>
          </p:nvSpPr>
          <p:spPr>
            <a:xfrm>
              <a:off x="-3366602" y="5413829"/>
              <a:ext cx="433159" cy="449942"/>
            </a:xfrm>
            <a:prstGeom prst="rect">
              <a:avLst/>
            </a:prstGeom>
            <a:solidFill>
              <a:srgbClr val="C4E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6A1F8A-A554-4E5C-BC48-5ACF73178F2B}"/>
                </a:ext>
              </a:extLst>
            </p:cNvPr>
            <p:cNvSpPr/>
            <p:nvPr/>
          </p:nvSpPr>
          <p:spPr>
            <a:xfrm>
              <a:off x="-2888409" y="5413829"/>
              <a:ext cx="433159" cy="449942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5F30D2-1ABC-4C03-956C-A595B063886D}"/>
                </a:ext>
              </a:extLst>
            </p:cNvPr>
            <p:cNvSpPr/>
            <p:nvPr/>
          </p:nvSpPr>
          <p:spPr>
            <a:xfrm>
              <a:off x="-2410216" y="5413829"/>
              <a:ext cx="433159" cy="449942"/>
            </a:xfrm>
            <a:prstGeom prst="rect">
              <a:avLst/>
            </a:prstGeom>
            <a:solidFill>
              <a:srgbClr val="D6DC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BF0BFC6-B6A3-4F74-BC0E-6ADE17B1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99351"/>
              </p:ext>
            </p:extLst>
          </p:nvPr>
        </p:nvGraphicFramePr>
        <p:xfrm>
          <a:off x="714161" y="1434995"/>
          <a:ext cx="10763678" cy="471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역할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이름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주요 업무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담당파트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마스터 </a:t>
                      </a:r>
                      <a:r>
                        <a:rPr lang="en-US" altLang="ko-KR" sz="1800" b="1">
                          <a:latin typeface="나눔스퀘어" panose="020B0600000101010101" pitchFamily="50" charset="-127"/>
                          <a:ea typeface="나눔스퀘어"/>
                        </a:rPr>
                        <a:t>PM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>
                          <a:latin typeface="나눔스퀘어" panose="020B0600000101010101" pitchFamily="50" charset="-127"/>
                          <a:ea typeface="나눔스퀘어"/>
                        </a:rPr>
                        <a:t>임영광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err="1">
                          <a:latin typeface="나눔스퀘어" panose="020B0600000101010101" pitchFamily="50" charset="-127"/>
                          <a:ea typeface="나눔스퀘어"/>
                        </a:rPr>
                        <a:t>프레젠테이션</a:t>
                      </a:r>
                      <a:r>
                        <a:rPr lang="en-US" altLang="ko-KR" sz="1600" baseline="0">
                          <a:latin typeface="나눔스퀘어" panose="020B0600000101010101" pitchFamily="50" charset="-127"/>
                          <a:ea typeface="나눔스퀘어"/>
                        </a:rPr>
                        <a:t> </a:t>
                      </a:r>
                      <a:r>
                        <a:rPr lang="en-US" altLang="ko-KR" sz="1600" baseline="0" err="1">
                          <a:latin typeface="나눔스퀘어" panose="020B0600000101010101" pitchFamily="50" charset="-127"/>
                          <a:ea typeface="나눔스퀘어"/>
                        </a:rPr>
                        <a:t>리허설</a:t>
                      </a:r>
                      <a:r>
                        <a:rPr lang="en-US" altLang="ko-KR" sz="1600" baseline="0">
                          <a:latin typeface="나눔스퀘어" panose="020B0600000101010101" pitchFamily="50" charset="-127"/>
                          <a:ea typeface="나눔스퀘어"/>
                        </a:rPr>
                        <a:t> </a:t>
                      </a:r>
                      <a:r>
                        <a:rPr lang="en-US" altLang="ko-KR" sz="1600" baseline="0" err="1">
                          <a:latin typeface="나눔스퀘어" panose="020B0600000101010101" pitchFamily="50" charset="-127"/>
                          <a:ea typeface="나눔스퀘어"/>
                        </a:rPr>
                        <a:t>총괄</a:t>
                      </a:r>
                      <a:r>
                        <a:rPr lang="en-US" altLang="ko-KR" sz="1600" baseline="0">
                          <a:latin typeface="나눔스퀘어" panose="020B0600000101010101" pitchFamily="50" charset="-127"/>
                          <a:ea typeface="나눔스퀘어"/>
                        </a:rPr>
                        <a:t>, </a:t>
                      </a:r>
                      <a:r>
                        <a:rPr lang="en-US" altLang="ko-KR" sz="1600" baseline="0" err="1">
                          <a:latin typeface="나눔스퀘어" panose="020B0600000101010101" pitchFamily="50" charset="-127"/>
                          <a:ea typeface="나눔스퀘어"/>
                        </a:rPr>
                        <a:t>토의</a:t>
                      </a:r>
                      <a:r>
                        <a:rPr lang="en-US" altLang="ko-KR" sz="1600" baseline="0">
                          <a:latin typeface="나눔스퀘어" panose="020B0600000101010101" pitchFamily="50" charset="-127"/>
                          <a:ea typeface="나눔스퀘어"/>
                        </a:rPr>
                        <a:t> </a:t>
                      </a:r>
                      <a:r>
                        <a:rPr lang="en-US" altLang="ko-KR" sz="1600" baseline="0" err="1">
                          <a:latin typeface="나눔스퀘어" panose="020B0600000101010101" pitchFamily="50" charset="-127"/>
                          <a:ea typeface="나눔스퀘어"/>
                        </a:rPr>
                        <a:t>진행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600" baseline="0" err="1">
                          <a:ea typeface="나눔스퀘어"/>
                        </a:rPr>
                        <a:t>일정</a:t>
                      </a:r>
                      <a:r>
                        <a:rPr lang="en-US" altLang="ko-KR" sz="1600" baseline="0">
                          <a:ea typeface="나눔스퀘어"/>
                        </a:rPr>
                        <a:t> </a:t>
                      </a:r>
                      <a:r>
                        <a:rPr lang="en-US" altLang="ko-KR" sz="1600" baseline="0" err="1">
                          <a:ea typeface="나눔스퀘어"/>
                        </a:rPr>
                        <a:t>관리</a:t>
                      </a:r>
                      <a:r>
                        <a:rPr lang="en-US" altLang="ko-KR" sz="1600" baseline="0">
                          <a:ea typeface="나눔스퀘어"/>
                        </a:rPr>
                        <a:t>, </a:t>
                      </a:r>
                      <a:r>
                        <a:rPr lang="en-US" altLang="ko-KR" sz="1600" baseline="0" err="1">
                          <a:ea typeface="나눔스퀘어"/>
                        </a:rPr>
                        <a:t>발표자료</a:t>
                      </a:r>
                      <a:r>
                        <a:rPr lang="en-US" altLang="ko-KR" sz="1600" baseline="0">
                          <a:ea typeface="나눔스퀘어"/>
                        </a:rPr>
                        <a:t> </a:t>
                      </a:r>
                      <a:r>
                        <a:rPr lang="en-US" altLang="ko-KR" sz="1600" baseline="0" err="1">
                          <a:ea typeface="나눔스퀘어"/>
                        </a:rPr>
                        <a:t>제출</a:t>
                      </a:r>
                      <a:endParaRPr lang="en-US" altLang="ko-KR" sz="1600" baseline="0">
                        <a:ea typeface="나눔스퀘어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표지, 제안사 현황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제안 전략가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>
                          <a:latin typeface="나눔스퀘어" panose="020B0600000101010101" pitchFamily="50" charset="-127"/>
                          <a:ea typeface="나눔스퀘어"/>
                        </a:rPr>
                        <a:t>송남호</a:t>
                      </a:r>
                      <a:endParaRPr lang="ko-KR" altLang="en-US" sz="1600" b="1" err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600" err="1">
                          <a:latin typeface="나눔스퀘어" panose="020B0600000101010101" pitchFamily="50" charset="-127"/>
                          <a:ea typeface="나눔스퀘어"/>
                        </a:rPr>
                        <a:t>프레젠테이션</a:t>
                      </a:r>
                      <a:r>
                        <a:rPr lang="en-US" altLang="ko-KR" sz="1600">
                          <a:latin typeface="나눔스퀘어" panose="020B0600000101010101" pitchFamily="50" charset="-127"/>
                          <a:ea typeface="나눔스퀘어"/>
                        </a:rPr>
                        <a:t> </a:t>
                      </a:r>
                      <a:r>
                        <a:rPr lang="en-US" altLang="ko-KR" sz="1600" err="1">
                          <a:latin typeface="나눔스퀘어" panose="020B0600000101010101" pitchFamily="50" charset="-127"/>
                          <a:ea typeface="나눔스퀘어"/>
                        </a:rPr>
                        <a:t>컨셉</a:t>
                      </a:r>
                      <a:r>
                        <a:rPr lang="en-US" altLang="ko-KR" sz="1600">
                          <a:latin typeface="나눔스퀘어" panose="020B0600000101010101" pitchFamily="50" charset="-127"/>
                          <a:ea typeface="나눔스퀘어"/>
                        </a:rPr>
                        <a:t> </a:t>
                      </a:r>
                      <a:r>
                        <a:rPr lang="en-US" altLang="ko-KR" sz="1600" err="1">
                          <a:latin typeface="나눔스퀘어" panose="020B0600000101010101" pitchFamily="50" charset="-127"/>
                          <a:ea typeface="나눔스퀘어"/>
                        </a:rPr>
                        <a:t>도출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600" err="1">
                          <a:ea typeface="나눔스퀘어"/>
                        </a:rPr>
                        <a:t>시나리오</a:t>
                      </a:r>
                      <a:r>
                        <a:rPr lang="en-US" altLang="ko-KR" sz="1600">
                          <a:ea typeface="나눔스퀘어"/>
                        </a:rPr>
                        <a:t>, </a:t>
                      </a:r>
                      <a:r>
                        <a:rPr lang="en-US" altLang="ko-KR" sz="1600" err="1">
                          <a:ea typeface="나눔스퀘어"/>
                        </a:rPr>
                        <a:t>스토리보드</a:t>
                      </a:r>
                      <a:r>
                        <a:rPr lang="en-US" altLang="ko-KR" sz="1600">
                          <a:ea typeface="나눔스퀘어"/>
                        </a:rPr>
                        <a:t> </a:t>
                      </a:r>
                      <a:r>
                        <a:rPr lang="en-US" altLang="ko-KR" sz="1600" err="1">
                          <a:ea typeface="나눔스퀘어"/>
                        </a:rPr>
                        <a:t>구성</a:t>
                      </a:r>
                      <a:endParaRPr lang="en-US" altLang="ko-KR" sz="1600">
                        <a:ea typeface="나눔스퀘어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사업의 이해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제안 </a:t>
                      </a:r>
                      <a:r>
                        <a:rPr lang="ko-KR" altLang="en-US" sz="1800" b="1" err="1">
                          <a:latin typeface="나눔스퀘어" panose="020B0600000101010101" pitchFamily="50" charset="-127"/>
                          <a:ea typeface="나눔스퀘어"/>
                        </a:rPr>
                        <a:t>기획가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" panose="020B0600000101010101" pitchFamily="50" charset="-127"/>
                          <a:ea typeface="나눔스퀘어"/>
                        </a:rPr>
                        <a:t>이가원</a:t>
                      </a:r>
                      <a:endParaRPr lang="ko-KR" altLang="en-US" sz="16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err="1">
                          <a:latin typeface="나눔스퀘어" panose="020B0600000101010101" pitchFamily="50" charset="-127"/>
                          <a:ea typeface="나눔스퀘어"/>
                        </a:rPr>
                        <a:t>발표자료</a:t>
                      </a:r>
                      <a:r>
                        <a:rPr lang="en-US" altLang="ko-KR" sz="1600">
                          <a:latin typeface="나눔스퀘어" panose="020B0600000101010101" pitchFamily="50" charset="-127"/>
                          <a:ea typeface="나눔스퀘어"/>
                        </a:rPr>
                        <a:t> </a:t>
                      </a:r>
                      <a:r>
                        <a:rPr lang="en-US" altLang="ko-KR" sz="1600" err="1">
                          <a:latin typeface="나눔스퀘어" panose="020B0600000101010101" pitchFamily="50" charset="-127"/>
                          <a:ea typeface="나눔스퀘어"/>
                        </a:rPr>
                        <a:t>초안</a:t>
                      </a:r>
                      <a:r>
                        <a:rPr lang="en-US" altLang="ko-KR" sz="1600">
                          <a:latin typeface="나눔스퀘어" panose="020B0600000101010101" pitchFamily="50" charset="-127"/>
                          <a:ea typeface="나눔스퀘어"/>
                        </a:rPr>
                        <a:t> </a:t>
                      </a:r>
                      <a:r>
                        <a:rPr lang="en-US" altLang="ko-KR" sz="1600" err="1">
                          <a:latin typeface="나눔스퀘어" panose="020B0600000101010101" pitchFamily="50" charset="-127"/>
                          <a:ea typeface="나눔스퀘어"/>
                        </a:rPr>
                        <a:t>작성</a:t>
                      </a:r>
                      <a:endParaRPr lang="en-US" altLang="ko-KR" sz="1600" err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sz="1600" err="1">
                          <a:latin typeface="나눔스퀘어" panose="020B0600000101010101" pitchFamily="50" charset="-127"/>
                          <a:ea typeface="나눔스퀘어"/>
                        </a:rPr>
                        <a:t>헤드메시지</a:t>
                      </a:r>
                      <a:r>
                        <a:rPr lang="en-US" altLang="ko-KR" sz="1600">
                          <a:latin typeface="나눔스퀘어" panose="020B0600000101010101" pitchFamily="50" charset="-127"/>
                          <a:ea typeface="나눔스퀘어"/>
                        </a:rPr>
                        <a:t> </a:t>
                      </a:r>
                      <a:r>
                        <a:rPr lang="en-US" altLang="ko-KR" sz="1600" err="1">
                          <a:latin typeface="나눔스퀘어" panose="020B0600000101010101" pitchFamily="50" charset="-127"/>
                          <a:ea typeface="나눔스퀘어"/>
                        </a:rPr>
                        <a:t>도출</a:t>
                      </a:r>
                      <a:endParaRPr lang="en-US" altLang="ko-KR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추진전략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/>
                          <a:cs typeface="+mn-cs"/>
                        </a:rPr>
                        <a:t>제안 팀원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latin typeface="나눔스퀘어" panose="020B0600000101010101" pitchFamily="50" charset="-127"/>
                          <a:ea typeface="나눔스퀘어"/>
                        </a:rPr>
                        <a:t>신지윤</a:t>
                      </a:r>
                      <a:endParaRPr lang="ko-KR" altLang="en-US" sz="16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예상질문 선정, 헤드메시지 도출</a:t>
                      </a:r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기대 효과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기술 </a:t>
                      </a:r>
                      <a:r>
                        <a:rPr lang="en-US" altLang="ko-KR" sz="1800" b="1">
                          <a:latin typeface="나눔스퀘어" panose="020B0600000101010101" pitchFamily="50" charset="-127"/>
                          <a:ea typeface="나눔스퀘어"/>
                        </a:rPr>
                        <a:t>PM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" panose="020B0600000101010101" pitchFamily="50" charset="-127"/>
                          <a:ea typeface="나눔스퀘어"/>
                        </a:rPr>
                        <a:t>이진영</a:t>
                      </a:r>
                      <a:endParaRPr lang="ko-KR" altLang="en-US" sz="16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시스템, IT 기술 요구사항 검수 및 총괄</a:t>
                      </a:r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서비스 구축 방안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디자이너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" panose="020B0600000101010101" pitchFamily="50" charset="-127"/>
                          <a:ea typeface="나눔스퀘어"/>
                        </a:rPr>
                        <a:t>박병수</a:t>
                      </a:r>
                      <a:endParaRPr lang="ko-KR" altLang="en-US" sz="16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템플릿 제공, 프레젠테이션 시각화(</a:t>
                      </a:r>
                      <a:r>
                        <a:rPr lang="ko-KR" altLang="en-US" sz="1600" err="1">
                          <a:latin typeface="나눔스퀘어" panose="020B0600000101010101" pitchFamily="50" charset="-127"/>
                          <a:ea typeface="나눔스퀘어"/>
                        </a:rPr>
                        <a:t>인포그래픽</a:t>
                      </a:r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)</a:t>
                      </a:r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시스템 구축 방안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발표자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>
                          <a:latin typeface="나눔스퀘어" panose="020B0600000101010101" pitchFamily="50" charset="-127"/>
                          <a:ea typeface="나눔스퀘어"/>
                        </a:rPr>
                        <a:t>임영광</a:t>
                      </a:r>
                      <a:endParaRPr lang="ko-KR" altLang="en-US" sz="1600" b="1" err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스크립트 작성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/>
                        </a:rPr>
                        <a:t>전체 발표 시, 조별 대표 발표자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/>
                        </a:rPr>
                        <a:t>추가 제안</a:t>
                      </a:r>
                      <a:endParaRPr lang="ko-KR" altLang="en-US" sz="1800" b="1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5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0D83D078-18EB-42D9-B6CD-4F3483311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10513822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</a:rPr>
              <a:t>프로젝트 수행 </a:t>
            </a:r>
            <a:r>
              <a:rPr lang="en-US" altLang="ko-KR" sz="28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– </a:t>
            </a:r>
            <a:r>
              <a:rPr lang="ko-KR" altLang="en-US" sz="28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조별실습</a:t>
            </a:r>
            <a:endParaRPr lang="ko-KR" altLang="en-US" sz="3600" b="0" spc="-100">
              <a:ln w="3175"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CB4F76-453C-4B2C-97E6-34503FC0359F}"/>
              </a:ext>
            </a:extLst>
          </p:cNvPr>
          <p:cNvGrpSpPr/>
          <p:nvPr/>
        </p:nvGrpSpPr>
        <p:grpSpPr>
          <a:xfrm>
            <a:off x="9846069" y="-559348"/>
            <a:ext cx="2345931" cy="449942"/>
            <a:chOff x="-4322988" y="5413829"/>
            <a:chExt cx="2345931" cy="4499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C8324D-B5F4-4004-9802-076402273540}"/>
                </a:ext>
              </a:extLst>
            </p:cNvPr>
            <p:cNvSpPr/>
            <p:nvPr/>
          </p:nvSpPr>
          <p:spPr>
            <a:xfrm>
              <a:off x="-4322988" y="5413829"/>
              <a:ext cx="433159" cy="449942"/>
            </a:xfrm>
            <a:prstGeom prst="rect">
              <a:avLst/>
            </a:prstGeom>
            <a:solidFill>
              <a:srgbClr val="F2F9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D5CF68-E175-4354-B7B1-3BCBE132E5BE}"/>
                </a:ext>
              </a:extLst>
            </p:cNvPr>
            <p:cNvSpPr/>
            <p:nvPr/>
          </p:nvSpPr>
          <p:spPr>
            <a:xfrm>
              <a:off x="-3844795" y="5413829"/>
              <a:ext cx="433159" cy="449942"/>
            </a:xfrm>
            <a:prstGeom prst="rect">
              <a:avLst/>
            </a:prstGeom>
            <a:solidFill>
              <a:srgbClr val="CBE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C1993E-1CC7-47BD-A539-E88EEFFD8BEF}"/>
                </a:ext>
              </a:extLst>
            </p:cNvPr>
            <p:cNvSpPr/>
            <p:nvPr/>
          </p:nvSpPr>
          <p:spPr>
            <a:xfrm>
              <a:off x="-3366602" y="5413829"/>
              <a:ext cx="433159" cy="449942"/>
            </a:xfrm>
            <a:prstGeom prst="rect">
              <a:avLst/>
            </a:prstGeom>
            <a:solidFill>
              <a:srgbClr val="C4E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6A1F8A-A554-4E5C-BC48-5ACF73178F2B}"/>
                </a:ext>
              </a:extLst>
            </p:cNvPr>
            <p:cNvSpPr/>
            <p:nvPr/>
          </p:nvSpPr>
          <p:spPr>
            <a:xfrm>
              <a:off x="-2888409" y="5413829"/>
              <a:ext cx="433159" cy="449942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5F30D2-1ABC-4C03-956C-A595B063886D}"/>
                </a:ext>
              </a:extLst>
            </p:cNvPr>
            <p:cNvSpPr/>
            <p:nvPr/>
          </p:nvSpPr>
          <p:spPr>
            <a:xfrm>
              <a:off x="-2410216" y="5413829"/>
              <a:ext cx="433159" cy="449942"/>
            </a:xfrm>
            <a:prstGeom prst="rect">
              <a:avLst/>
            </a:prstGeom>
            <a:solidFill>
              <a:srgbClr val="D6DC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BA3136-A555-49CE-8C98-0C61313FE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83828"/>
              </p:ext>
            </p:extLst>
          </p:nvPr>
        </p:nvGraphicFramePr>
        <p:xfrm>
          <a:off x="695038" y="1434995"/>
          <a:ext cx="10801925" cy="471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latin typeface="나눔스퀘어 Bold"/>
                          <a:ea typeface="나눔스퀘어 Bold"/>
                        </a:rPr>
                        <a:t>컨셉 유형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latin typeface="나눔스퀘어 Bold"/>
                          <a:ea typeface="나눔스퀘어 Bold"/>
                        </a:rPr>
                        <a:t>주요 방향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latin typeface="나눔스퀘어 Bold"/>
                          <a:ea typeface="나눔스퀘어 Bold"/>
                        </a:rPr>
                        <a:t>표지 스케치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/>
                        </a:rPr>
                        <a:t>고객입장에서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/>
                        </a:rPr>
                        <a:t>솔루션 사용 방안 제시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/>
                        </a:rPr>
                        <a:t>한번 외출 시 많은 고민을 가지고 나오는 시각 장애인,  그러한 고민을 해결하기 위한 </a:t>
                      </a:r>
                      <a:r>
                        <a:rPr lang="ko-KR" sz="16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"시각장애인 중심의 스마트 관광 솔루션</a:t>
                      </a:r>
                      <a:r>
                        <a:rPr lang="en-US" altLang="ko-KR" sz="16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"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altLang="ko-KR" sz="1600" b="0" i="0" u="none" strike="noStrike" baseline="0" noProof="0"/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 descr="텍스트, 의류, 신발류, 스크린샷이(가) 표시된 사진&#10;&#10;자동 생성된 설명">
            <a:extLst>
              <a:ext uri="{FF2B5EF4-FFF2-40B4-BE49-F238E27FC236}">
                <a16:creationId xmlns:a16="http://schemas.microsoft.com/office/drawing/2014/main" id="{D795879B-550B-8CB4-D22C-FB2B146B2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" t="-9164" r="-16" b="9744"/>
          <a:stretch/>
        </p:blipFill>
        <p:spPr>
          <a:xfrm>
            <a:off x="4937038" y="1916816"/>
            <a:ext cx="6461113" cy="3726812"/>
          </a:xfrm>
          <a:prstGeom prst="rect">
            <a:avLst/>
          </a:prstGeom>
        </p:spPr>
      </p:pic>
      <p:pic>
        <p:nvPicPr>
          <p:cNvPr id="2" name="그림 1" descr="듄친자 끝판왕의 모래 벌레 라이딩🐛 : 데패뉴 | etc">
            <a:extLst>
              <a:ext uri="{FF2B5EF4-FFF2-40B4-BE49-F238E27FC236}">
                <a16:creationId xmlns:a16="http://schemas.microsoft.com/office/drawing/2014/main" id="{53358880-860D-2FAD-A2A2-F4F5C0C05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120" y="3585786"/>
            <a:ext cx="1409565" cy="20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6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0D83D078-18EB-42D9-B6CD-4F3483311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10513822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</a:rPr>
              <a:t>프로젝트 수행 </a:t>
            </a:r>
            <a:r>
              <a:rPr lang="en-US" altLang="ko-KR" sz="28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– </a:t>
            </a:r>
            <a:r>
              <a:rPr lang="ko-KR" altLang="en-US" sz="2800" b="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조별실습</a:t>
            </a:r>
            <a:endParaRPr lang="ko-KR" altLang="en-US" sz="3600" b="0" spc="-100">
              <a:ln w="3175"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CB4F76-453C-4B2C-97E6-34503FC0359F}"/>
              </a:ext>
            </a:extLst>
          </p:cNvPr>
          <p:cNvGrpSpPr/>
          <p:nvPr/>
        </p:nvGrpSpPr>
        <p:grpSpPr>
          <a:xfrm>
            <a:off x="9846069" y="-559348"/>
            <a:ext cx="2345931" cy="449942"/>
            <a:chOff x="-4322988" y="5413829"/>
            <a:chExt cx="2345931" cy="4499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C8324D-B5F4-4004-9802-076402273540}"/>
                </a:ext>
              </a:extLst>
            </p:cNvPr>
            <p:cNvSpPr/>
            <p:nvPr/>
          </p:nvSpPr>
          <p:spPr>
            <a:xfrm>
              <a:off x="-4322988" y="5413829"/>
              <a:ext cx="433159" cy="449942"/>
            </a:xfrm>
            <a:prstGeom prst="rect">
              <a:avLst/>
            </a:prstGeom>
            <a:solidFill>
              <a:srgbClr val="F2F9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D5CF68-E175-4354-B7B1-3BCBE132E5BE}"/>
                </a:ext>
              </a:extLst>
            </p:cNvPr>
            <p:cNvSpPr/>
            <p:nvPr/>
          </p:nvSpPr>
          <p:spPr>
            <a:xfrm>
              <a:off x="-3844795" y="5413829"/>
              <a:ext cx="433159" cy="449942"/>
            </a:xfrm>
            <a:prstGeom prst="rect">
              <a:avLst/>
            </a:prstGeom>
            <a:solidFill>
              <a:srgbClr val="CBE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C1993E-1CC7-47BD-A539-E88EEFFD8BEF}"/>
                </a:ext>
              </a:extLst>
            </p:cNvPr>
            <p:cNvSpPr/>
            <p:nvPr/>
          </p:nvSpPr>
          <p:spPr>
            <a:xfrm>
              <a:off x="-3366602" y="5413829"/>
              <a:ext cx="433159" cy="449942"/>
            </a:xfrm>
            <a:prstGeom prst="rect">
              <a:avLst/>
            </a:prstGeom>
            <a:solidFill>
              <a:srgbClr val="C4E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6A1F8A-A554-4E5C-BC48-5ACF73178F2B}"/>
                </a:ext>
              </a:extLst>
            </p:cNvPr>
            <p:cNvSpPr/>
            <p:nvPr/>
          </p:nvSpPr>
          <p:spPr>
            <a:xfrm>
              <a:off x="-2888409" y="5413829"/>
              <a:ext cx="433159" cy="449942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5F30D2-1ABC-4C03-956C-A595B063886D}"/>
                </a:ext>
              </a:extLst>
            </p:cNvPr>
            <p:cNvSpPr/>
            <p:nvPr/>
          </p:nvSpPr>
          <p:spPr>
            <a:xfrm>
              <a:off x="-2410216" y="5413829"/>
              <a:ext cx="433159" cy="449942"/>
            </a:xfrm>
            <a:prstGeom prst="rect">
              <a:avLst/>
            </a:prstGeom>
            <a:solidFill>
              <a:srgbClr val="D6DC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5181CF9-260C-487D-BF64-C84C421A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93"/>
              </p:ext>
            </p:extLst>
          </p:nvPr>
        </p:nvGraphicFramePr>
        <p:xfrm>
          <a:off x="508324" y="1194913"/>
          <a:ext cx="11091846" cy="484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8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latin typeface="나눔스퀘어 Bold"/>
                          <a:ea typeface="나눔스퀘어 Bold"/>
                        </a:rPr>
                        <a:t>목차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latin typeface="나눔스퀘어 Bold"/>
                          <a:ea typeface="나눔스퀘어 Bold"/>
                        </a:rPr>
                        <a:t>페이지수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latin typeface="나눔스퀘어 Bold"/>
                          <a:ea typeface="나눔스퀘어 Bold"/>
                        </a:rPr>
                        <a:t>작성방안</a:t>
                      </a:r>
                      <a:r>
                        <a:rPr lang="en-US" altLang="ko-KR" sz="1600" b="0">
                          <a:latin typeface="나눔스퀘어 Bold"/>
                          <a:ea typeface="나눔스퀘어 Bold"/>
                        </a:rPr>
                        <a:t>(selling point)</a:t>
                      </a:r>
                      <a:endParaRPr lang="ko-KR" altLang="en-US" sz="1600" b="0">
                        <a:latin typeface="나눔스퀘어 Bold"/>
                        <a:ea typeface="나눔스퀘어 Bold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latin typeface="나눔스퀘어 Bold"/>
                          <a:ea typeface="나눔스퀘어 Bold"/>
                        </a:rPr>
                        <a:t>헤드메시지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1.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제안개요</a:t>
                      </a: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</a:t>
                      </a:r>
                      <a:endParaRPr lang="en-US" altLang="ko-KR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 1-1.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제안사 현황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chemeClr val="tx1"/>
                          </a:solidFill>
                        </a:rPr>
                        <a:t>ICT </a:t>
                      </a:r>
                      <a:r>
                        <a:rPr lang="ko-KR" altLang="en-US" sz="1200" b="0" i="0" u="none" strike="noStrike" baseline="0" noProof="0">
                          <a:solidFill>
                            <a:schemeClr val="tx1"/>
                          </a:solidFill>
                        </a:rPr>
                        <a:t>전문성과 유사 서비스 수행 경험 및 사업내용과 </a:t>
                      </a:r>
                      <a:r>
                        <a:rPr lang="ko-KR" sz="1200" b="0" i="0" u="none" strike="noStrike" baseline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국내</a:t>
                      </a:r>
                      <a:r>
                        <a:rPr lang="en-US" altLang="ko-KR" sz="1200" b="0" i="0" u="none" strike="noStrike" baseline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200" b="0" i="0" u="none" strike="noStrike" baseline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외 인증</a:t>
                      </a:r>
                      <a:r>
                        <a:rPr lang="en-US" altLang="ko-KR" sz="1200" b="0" i="0" u="none" strike="noStrike" baseline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 </a:t>
                      </a:r>
                      <a:r>
                        <a:rPr lang="ko-KR" sz="1200" b="0" i="0" u="none" strike="noStrike" baseline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수상 언급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/>
                        <a:t>"</a:t>
                      </a:r>
                      <a:r>
                        <a:rPr lang="ko-KR" altLang="en-US" sz="1200" b="0" i="0" u="none" strike="noStrike" baseline="0" noProof="0"/>
                        <a:t>글로벌</a:t>
                      </a:r>
                      <a:r>
                        <a:rPr lang="en-US" sz="1200" b="0" i="0" u="none" strike="noStrike" baseline="0" noProof="0"/>
                        <a:t> ICT </a:t>
                      </a:r>
                      <a:r>
                        <a:rPr lang="en-US" sz="1200" b="0" i="0" u="none" strike="noStrike" baseline="0" noProof="0" err="1"/>
                        <a:t>분야</a:t>
                      </a:r>
                      <a:r>
                        <a:rPr lang="en-US" sz="1200" b="0" i="0" u="none" strike="noStrike" baseline="0" noProof="0"/>
                        <a:t> </a:t>
                      </a:r>
                      <a:r>
                        <a:rPr lang="en-US" sz="1200" b="0" i="0" u="none" strike="noStrike" baseline="0" noProof="0" err="1"/>
                        <a:t>최고</a:t>
                      </a:r>
                      <a:r>
                        <a:rPr lang="en-US" sz="1200" b="0" i="0" u="none" strike="noStrike" baseline="0" noProof="0"/>
                        <a:t> </a:t>
                      </a:r>
                      <a:r>
                        <a:rPr lang="en-US" sz="1200" b="0" i="0" u="none" strike="noStrike" baseline="0" noProof="0" err="1"/>
                        <a:t>수준의</a:t>
                      </a:r>
                      <a:r>
                        <a:rPr lang="en-US" sz="1200" b="0" i="0" u="none" strike="noStrike" baseline="0" noProof="0"/>
                        <a:t> </a:t>
                      </a:r>
                      <a:r>
                        <a:rPr lang="en-US" sz="1200" b="0" i="0" u="none" strike="noStrike" baseline="0" noProof="0" err="1"/>
                        <a:t>전문성과</a:t>
                      </a:r>
                      <a:r>
                        <a:rPr lang="en-US" sz="1200" b="0" i="0" u="none" strike="noStrike" baseline="0" noProof="0"/>
                        <a:t> </a:t>
                      </a:r>
                      <a:r>
                        <a:rPr lang="ko-KR" altLang="en-US" sz="1200" b="0" i="0" u="none" strike="noStrike" baseline="0" noProof="0"/>
                        <a:t>다양한</a:t>
                      </a:r>
                      <a:r>
                        <a:rPr lang="en-US" altLang="ko-KR" sz="1200" b="0" i="0" u="none" strike="noStrike" baseline="0" noProof="0"/>
                        <a:t> </a:t>
                      </a:r>
                      <a:r>
                        <a:rPr lang="ko-KR" altLang="en-US" sz="1200" b="0" i="0" u="none" strike="noStrike" baseline="0" noProof="0"/>
                        <a:t>수상 , </a:t>
                      </a:r>
                      <a:endParaRPr lang="en-US" altLang="ko-KR" sz="1200" baseline="0">
                        <a:latin typeface="Malgun Gothic"/>
                        <a:ea typeface="나눔스퀘어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/>
                        <a:t> </a:t>
                      </a:r>
                      <a:r>
                        <a:rPr lang="en-US" sz="1200" b="0" i="0" u="none" strike="noStrike" baseline="0" noProof="0" err="1"/>
                        <a:t>국내외</a:t>
                      </a:r>
                      <a:r>
                        <a:rPr lang="en-US" sz="1200" b="0" i="0" u="none" strike="noStrike" baseline="0" noProof="0"/>
                        <a:t> </a:t>
                      </a:r>
                      <a:r>
                        <a:rPr lang="en-US" sz="1200" b="0" i="0" u="none" strike="noStrike" baseline="0" noProof="0" err="1"/>
                        <a:t>인증으로</a:t>
                      </a:r>
                      <a:r>
                        <a:rPr lang="en-US" sz="1200" b="0" i="0" u="none" strike="noStrike" baseline="0" noProof="0"/>
                        <a:t> </a:t>
                      </a:r>
                      <a:r>
                        <a:rPr lang="en-US" sz="1200" b="0" i="0" u="none" strike="noStrike" baseline="0" noProof="0" err="1"/>
                        <a:t>입증된</a:t>
                      </a:r>
                      <a:r>
                        <a:rPr lang="en-US" sz="1200" b="0" i="0" u="none" strike="noStrike" baseline="0" noProof="0"/>
                        <a:t> </a:t>
                      </a:r>
                      <a:r>
                        <a:rPr lang="en-US" sz="1200" b="0" i="0" u="none" strike="noStrike" baseline="0" noProof="0" err="1"/>
                        <a:t>혁신적</a:t>
                      </a:r>
                      <a:r>
                        <a:rPr lang="en-US" sz="1200" b="0" i="0" u="none" strike="noStrike" baseline="0" noProof="0"/>
                        <a:t> </a:t>
                      </a:r>
                      <a:r>
                        <a:rPr lang="en-US" sz="1200" b="0" i="0" u="none" strike="noStrike" baseline="0" noProof="0" err="1"/>
                        <a:t>사업</a:t>
                      </a:r>
                      <a:r>
                        <a:rPr lang="en-US" sz="1200" b="0" i="0" u="none" strike="noStrike" baseline="0" noProof="0"/>
                        <a:t> "</a:t>
                      </a:r>
                      <a:endParaRPr lang="en-US" altLang="ko-KR" sz="1200" baseline="0">
                        <a:latin typeface="Malgun Gothic"/>
                        <a:ea typeface="나눔스퀘어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2.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사업의 이해</a:t>
                      </a: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</a:t>
                      </a:r>
                      <a:endParaRPr lang="en-US" altLang="ko-KR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2-1.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사업배경 및 범위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시각장애인의 자유로운 문화재 관람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 </a:t>
                      </a: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및 기회 제공하기 위해 안정적인 인프라를 기반으로 스마트 관람 환경 구축 및 안정성 있는 서비스</a:t>
                      </a:r>
                      <a:endParaRPr lang="en-US" altLang="ko-KR" sz="1200">
                        <a:latin typeface="Malgun Gothic"/>
                        <a:ea typeface="나눔스퀘어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"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시각장애인을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위한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안정적인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스마트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관람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환경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구축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,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문화적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경험의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확장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"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2-2.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사업 추진전략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고객사의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요구사항에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대한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 </a:t>
                      </a:r>
                      <a:endParaRPr lang="ko-KR" altLang="en-US" sz="1200"/>
                    </a:p>
                    <a:p>
                      <a:pPr lvl="0" algn="ctr">
                        <a:buNone/>
                      </a:pP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핵심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전략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도출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 및 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우위점</a:t>
                      </a:r>
                      <a:r>
                        <a:rPr lang="en-US" altLang="ko-KR" sz="1200">
                          <a:latin typeface="Malgun Gothic"/>
                          <a:ea typeface="나눔스퀘어"/>
                        </a:rPr>
                        <a:t> </a:t>
                      </a:r>
                      <a:r>
                        <a:rPr lang="en-US" altLang="ko-KR" sz="1200" err="1">
                          <a:latin typeface="Malgun Gothic"/>
                          <a:ea typeface="나눔스퀘어"/>
                        </a:rPr>
                        <a:t>제시</a:t>
                      </a:r>
                      <a:endParaRPr lang="en-US" altLang="ko-KR" sz="1200">
                        <a:latin typeface="Malgun Gothic"/>
                        <a:ea typeface="나눔스퀘어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/>
                        <a:t>"</a:t>
                      </a:r>
                      <a:r>
                        <a:rPr lang="en-US" sz="1200" b="0" i="0" u="none" strike="noStrike" noProof="0" err="1"/>
                        <a:t>고객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en-US" sz="1200" b="0" i="0" u="none" strike="noStrike" noProof="0" err="1"/>
                        <a:t>맞춤형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en-US" sz="1200" b="0" i="0" u="none" strike="noStrike" noProof="0" err="1"/>
                        <a:t>전략과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en-US" sz="1200" b="0" i="0" u="none" strike="noStrike" noProof="0" err="1"/>
                        <a:t>성공적인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en-US" sz="1200" b="0" i="0" u="none" strike="noStrike" noProof="0" err="1"/>
                        <a:t>사업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en-US" sz="1200" b="0" i="0" u="none" strike="noStrike" noProof="0" err="1"/>
                        <a:t>추진을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en-US" sz="1200" b="0" i="0" u="none" strike="noStrike" noProof="0" err="1"/>
                        <a:t>위한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en-US" sz="1200" b="0" i="0" u="none" strike="noStrike" noProof="0" err="1"/>
                        <a:t>철저한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en-US" sz="1200" b="0" i="0" u="none" strike="noStrike" noProof="0" err="1"/>
                        <a:t>계획</a:t>
                      </a:r>
                      <a:r>
                        <a:rPr lang="en-US" sz="1200" b="0" i="0" u="none" strike="noStrike" noProof="0"/>
                        <a:t>"</a:t>
                      </a:r>
                      <a:endParaRPr lang="ko-KR" altLang="en-US" sz="1200"/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2-3.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기대효과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기능, 운영관리, 인프라 및</a:t>
                      </a:r>
                      <a:endParaRPr lang="ko-KR" sz="1200"/>
                    </a:p>
                    <a:p>
                      <a:pPr lvl="0" algn="ctr">
                        <a:buNone/>
                      </a:pPr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 추후 기대효과에 대한 특징 설명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/>
                        <a:t>"기능성과 운영 효율성을 극대화하여 고객 만족도 향상"</a:t>
                      </a:r>
                      <a:endParaRPr lang="ko-KR" sz="1200"/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3.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기술 구현방안</a:t>
                      </a: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</a:t>
                      </a:r>
                      <a:endParaRPr lang="en-US" altLang="ko-KR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3-1.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시스템 구축방안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시스템 구성도 제시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자사 시스템 구축축의 특징 설명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"최첨단 기술 적용으로 스마트한 운영 환경 구축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"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/>
                        <a:t>"</a:t>
                      </a:r>
                      <a:r>
                        <a:rPr lang="ko-KR" sz="1200" b="0" i="0" u="none" strike="noStrike" noProof="0"/>
                        <a:t>견고하고 유연한 시스템 설계로 안정적인 서비스 제공"</a:t>
                      </a:r>
                      <a:endParaRPr lang="ko-KR" sz="1200"/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 3-2.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서비스 구축방안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서비스 구성도 제시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타사와 비교하여 자사 서비스 </a:t>
                      </a:r>
                      <a:r>
                        <a:rPr lang="ko-KR" altLang="en-US" sz="1200" err="1">
                          <a:latin typeface="Malgun Gothic"/>
                          <a:ea typeface="Malgun Gothic"/>
                        </a:rPr>
                        <a:t>우위점</a:t>
                      </a:r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 설명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/>
                        <a:t>"</a:t>
                      </a:r>
                      <a:r>
                        <a:rPr lang="en-US" altLang="ko-KR" sz="1200" b="0" i="0" u="none" strike="noStrike" noProof="0" err="1"/>
                        <a:t>고객</a:t>
                      </a:r>
                      <a:r>
                        <a:rPr lang="en-US" altLang="ko-KR" sz="1200" b="0" i="0" u="none" strike="noStrike" noProof="0"/>
                        <a:t> </a:t>
                      </a:r>
                      <a:r>
                        <a:rPr lang="en-US" altLang="ko-KR" sz="1200" b="0" i="0" u="none" strike="noStrike" noProof="0" err="1"/>
                        <a:t>중심의</a:t>
                      </a:r>
                      <a:r>
                        <a:rPr lang="en-US" altLang="ko-KR" sz="1200" b="0" i="0" u="none" strike="noStrike" noProof="0"/>
                        <a:t> IT </a:t>
                      </a:r>
                      <a:r>
                        <a:rPr lang="en-US" altLang="ko-KR" sz="1200" b="0" i="0" u="none" strike="noStrike" noProof="0" err="1"/>
                        <a:t>디바이스로</a:t>
                      </a:r>
                      <a:r>
                        <a:rPr lang="en-US" altLang="ko-KR" sz="1200" b="0" i="0" u="none" strike="noStrike" noProof="0"/>
                        <a:t> </a:t>
                      </a:r>
                      <a:r>
                        <a:rPr lang="en-US" altLang="ko-KR" sz="1200" b="0" i="0" u="none" strike="noStrike" noProof="0" err="1"/>
                        <a:t>디지털</a:t>
                      </a:r>
                      <a:r>
                        <a:rPr lang="en-US" altLang="ko-KR" sz="1200" b="0" i="0" u="none" strike="noStrike" noProof="0"/>
                        <a:t> </a:t>
                      </a:r>
                      <a:r>
                        <a:rPr lang="en-US" altLang="ko-KR" sz="1200" b="0" i="0" u="none" strike="noStrike" noProof="0" err="1"/>
                        <a:t>관람</a:t>
                      </a:r>
                      <a:r>
                        <a:rPr lang="en-US" altLang="ko-KR" sz="1200" b="0" i="0" u="none" strike="noStrike" noProof="0"/>
                        <a:t> </a:t>
                      </a:r>
                      <a:r>
                        <a:rPr lang="en-US" altLang="ko-KR" sz="1200" b="0" i="0" u="none" strike="noStrike" noProof="0" err="1"/>
                        <a:t>서비스</a:t>
                      </a:r>
                      <a:r>
                        <a:rPr lang="en-US" altLang="ko-KR" sz="1200" b="0" i="0" u="none" strike="noStrike" noProof="0"/>
                        <a:t> </a:t>
                      </a:r>
                      <a:r>
                        <a:rPr lang="en-US" altLang="ko-KR" sz="1200" b="0" i="0" u="none" strike="noStrike" noProof="0" err="1"/>
                        <a:t>제공</a:t>
                      </a:r>
                      <a:r>
                        <a:rPr lang="en-US" altLang="ko-KR" sz="1200" b="0" i="0" u="none" strike="noStrike" noProof="0"/>
                        <a:t>"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latin typeface="나눔스퀘어" panose="020B0600000101010101" pitchFamily="50" charset="-127"/>
                          <a:ea typeface="나눔스퀘어"/>
                        </a:rPr>
                        <a:t>4. </a:t>
                      </a:r>
                      <a:r>
                        <a:rPr lang="ko-KR" altLang="en-US" sz="1400" b="0">
                          <a:latin typeface="나눔스퀘어" panose="020B0600000101010101" pitchFamily="50" charset="-127"/>
                          <a:ea typeface="나눔스퀘어"/>
                        </a:rPr>
                        <a:t>추가제안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고객의 불편요소 해결 방안 제시</a:t>
                      </a:r>
                      <a:endParaRPr lang="ko-KR" sz="1200"/>
                    </a:p>
                    <a:p>
                      <a:pPr lvl="0" algn="ctr">
                        <a:buNone/>
                      </a:pPr>
                      <a:r>
                        <a:rPr lang="ko-KR" altLang="en-US" sz="1200">
                          <a:latin typeface="Malgun Gothic"/>
                          <a:ea typeface="Malgun Gothic"/>
                        </a:rPr>
                        <a:t>외국인 방문객 적용 및 활용 제안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/>
                        <a:t>"</a:t>
                      </a:r>
                      <a:r>
                        <a:rPr lang="ko-KR" altLang="en-US" sz="1200" b="0" i="0" u="none" strike="noStrike" noProof="0"/>
                        <a:t>고객</a:t>
                      </a:r>
                      <a:r>
                        <a:rPr lang="en-US" sz="1200" b="0" i="0" u="none" strike="noStrike" noProof="0"/>
                        <a:t> </a:t>
                      </a:r>
                      <a:r>
                        <a:rPr lang="ko-KR" altLang="en-US" sz="1200" b="0" i="0" u="none" strike="noStrike" noProof="0"/>
                        <a:t>입장에서 서비스 개선 및 추가</a:t>
                      </a:r>
                      <a:r>
                        <a:rPr lang="en-US" sz="1200" b="0" i="0" u="none" strike="noStrike" noProof="0"/>
                        <a:t>"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/>
                        <a:t>"</a:t>
                      </a:r>
                      <a:r>
                        <a:rPr lang="en-US" altLang="ko-KR" sz="1200" b="0" i="0" u="none" strike="noStrike" noProof="0" err="1"/>
                        <a:t>디바이스</a:t>
                      </a:r>
                      <a:r>
                        <a:rPr lang="en-US" altLang="ko-KR" sz="1200" b="0" i="0" u="none" strike="noStrike" noProof="0"/>
                        <a:t> </a:t>
                      </a:r>
                      <a:r>
                        <a:rPr lang="en-US" altLang="ko-KR" sz="1200" b="0" i="0" u="none" strike="noStrike" noProof="0" err="1"/>
                        <a:t>활용으로</a:t>
                      </a:r>
                      <a:r>
                        <a:rPr lang="en-US" altLang="ko-KR" sz="1200" b="0" i="0" u="none" strike="noStrike" noProof="0"/>
                        <a:t> </a:t>
                      </a:r>
                      <a:r>
                        <a:rPr lang="en-US" altLang="ko-KR" sz="1200" b="0" i="0" u="none" strike="noStrike" noProof="0" err="1"/>
                        <a:t>새로운</a:t>
                      </a:r>
                      <a:r>
                        <a:rPr lang="en-US" altLang="ko-KR" sz="1200" b="0" i="0" u="none" strike="noStrike" noProof="0"/>
                        <a:t> </a:t>
                      </a:r>
                      <a:r>
                        <a:rPr lang="en-US" altLang="ko-KR" sz="1200" b="0" i="0" u="none" strike="noStrike" noProof="0" err="1"/>
                        <a:t>기대효과</a:t>
                      </a:r>
                      <a:r>
                        <a:rPr lang="en-US" altLang="ko-KR" sz="1200" b="0" i="0" u="none" strike="noStrike" noProof="0"/>
                        <a:t> </a:t>
                      </a:r>
                      <a:r>
                        <a:rPr lang="en-US" altLang="ko-KR" sz="1200" b="0" i="0" u="none" strike="noStrike" noProof="0" err="1"/>
                        <a:t>창출</a:t>
                      </a:r>
                      <a:r>
                        <a:rPr lang="en-US" altLang="ko-KR" sz="1200" b="0" i="0" u="none" strike="noStrike" noProof="0"/>
                        <a:t>"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4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729C3A-C22D-4C76-9F84-C643C5F5F5D6}">
  <ds:schemaRefs>
    <ds:schemaRef ds:uri="1857a468-9f2d-455b-8425-136ceb0ac253"/>
    <ds:schemaRef ds:uri="9114dcef-bd0d-459c-b9d7-fc63398cdb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044ABA-4176-4319-94C3-B821C25C3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3B8DC-172F-4482-8AD7-5820707AC307}">
  <ds:schemaRefs>
    <ds:schemaRef ds:uri="1857a468-9f2d-455b-8425-136ceb0ac253"/>
    <ds:schemaRef ds:uri="9114dcef-bd0d-459c-b9d7-fc63398cdb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4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프로젝트 수행 – 조별실습</vt:lpstr>
      <vt:lpstr>프로젝트 수행 – 조별실습</vt:lpstr>
      <vt:lpstr>프로젝트 수행 – 조별실습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석지혜(유통정책팀)</dc:creator>
  <cp:revision>2</cp:revision>
  <dcterms:created xsi:type="dcterms:W3CDTF">2022-11-02T05:32:02Z</dcterms:created>
  <dcterms:modified xsi:type="dcterms:W3CDTF">2024-06-12T07:11:19Z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