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1"/>
  </p:notesMasterIdLst>
  <p:handoutMasterIdLst>
    <p:handoutMasterId r:id="rId12"/>
  </p:handoutMasterIdLst>
  <p:sldIdLst>
    <p:sldId id="3516" r:id="rId5"/>
    <p:sldId id="3557" r:id="rId6"/>
    <p:sldId id="3560" r:id="rId7"/>
    <p:sldId id="3558" r:id="rId8"/>
    <p:sldId id="3559" r:id="rId9"/>
    <p:sldId id="354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6121" autoAdjust="0"/>
  </p:normalViewPr>
  <p:slideViewPr>
    <p:cSldViewPr snapToGrid="0">
      <p:cViewPr varScale="1">
        <p:scale>
          <a:sx n="102" d="100"/>
          <a:sy n="102" d="100"/>
        </p:scale>
        <p:origin x="828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장래" userId="fb2bc971-015e-4ef0-b0c0-69c044568fc3" providerId="ADAL" clId="{FB639FC8-E6E8-4842-B179-56FD98CDD7F6}"/>
    <pc:docChg chg="addSld modSld">
      <pc:chgData name="이장래" userId="fb2bc971-015e-4ef0-b0c0-69c044568fc3" providerId="ADAL" clId="{FB639FC8-E6E8-4842-B179-56FD98CDD7F6}" dt="2024-04-15T11:12:04.297" v="118" actId="20577"/>
      <pc:docMkLst>
        <pc:docMk/>
      </pc:docMkLst>
      <pc:sldChg chg="modSp mod">
        <pc:chgData name="이장래" userId="fb2bc971-015e-4ef0-b0c0-69c044568fc3" providerId="ADAL" clId="{FB639FC8-E6E8-4842-B179-56FD98CDD7F6}" dt="2024-04-15T11:09:28.897" v="0" actId="20577"/>
        <pc:sldMkLst>
          <pc:docMk/>
          <pc:sldMk cId="3315561838" sldId="3516"/>
        </pc:sldMkLst>
        <pc:spChg chg="mod">
          <ac:chgData name="이장래" userId="fb2bc971-015e-4ef0-b0c0-69c044568fc3" providerId="ADAL" clId="{FB639FC8-E6E8-4842-B179-56FD98CDD7F6}" dt="2024-04-15T11:09:28.897" v="0" actId="20577"/>
          <ac:spMkLst>
            <pc:docMk/>
            <pc:sldMk cId="3315561838" sldId="3516"/>
            <ac:spMk id="75" creationId="{00000000-0000-0000-0000-000000000000}"/>
          </ac:spMkLst>
        </pc:spChg>
      </pc:sldChg>
      <pc:sldChg chg="modSp mod">
        <pc:chgData name="이장래" userId="fb2bc971-015e-4ef0-b0c0-69c044568fc3" providerId="ADAL" clId="{FB639FC8-E6E8-4842-B179-56FD98CDD7F6}" dt="2024-04-15T11:11:09.465" v="45" actId="6549"/>
        <pc:sldMkLst>
          <pc:docMk/>
          <pc:sldMk cId="2142768235" sldId="3557"/>
        </pc:sldMkLst>
        <pc:spChg chg="mod">
          <ac:chgData name="이장래" userId="fb2bc971-015e-4ef0-b0c0-69c044568fc3" providerId="ADAL" clId="{FB639FC8-E6E8-4842-B179-56FD98CDD7F6}" dt="2024-04-15T11:10:59.378" v="21" actId="20577"/>
          <ac:spMkLst>
            <pc:docMk/>
            <pc:sldMk cId="2142768235" sldId="3557"/>
            <ac:spMk id="12" creationId="{F0793A9B-06C1-40F0-83F0-0D0FF6BDEC89}"/>
          </ac:spMkLst>
        </pc:spChg>
        <pc:spChg chg="mod">
          <ac:chgData name="이장래" userId="fb2bc971-015e-4ef0-b0c0-69c044568fc3" providerId="ADAL" clId="{FB639FC8-E6E8-4842-B179-56FD98CDD7F6}" dt="2024-04-15T11:11:09.465" v="45" actId="6549"/>
          <ac:spMkLst>
            <pc:docMk/>
            <pc:sldMk cId="2142768235" sldId="3557"/>
            <ac:spMk id="16" creationId="{D2A199B9-2876-435E-84C0-912B48C16E85}"/>
          </ac:spMkLst>
        </pc:spChg>
      </pc:sldChg>
      <pc:sldChg chg="modSp mod">
        <pc:chgData name="이장래" userId="fb2bc971-015e-4ef0-b0c0-69c044568fc3" providerId="ADAL" clId="{FB639FC8-E6E8-4842-B179-56FD98CDD7F6}" dt="2024-04-15T11:11:53.366" v="117" actId="20577"/>
        <pc:sldMkLst>
          <pc:docMk/>
          <pc:sldMk cId="3939324480" sldId="3558"/>
        </pc:sldMkLst>
        <pc:spChg chg="mod">
          <ac:chgData name="이장래" userId="fb2bc971-015e-4ef0-b0c0-69c044568fc3" providerId="ADAL" clId="{FB639FC8-E6E8-4842-B179-56FD98CDD7F6}" dt="2024-04-15T11:11:53.366" v="117" actId="20577"/>
          <ac:spMkLst>
            <pc:docMk/>
            <pc:sldMk cId="3939324480" sldId="3558"/>
            <ac:spMk id="3" creationId="{58BA7F9B-1809-4344-972C-1DA9DEBC0038}"/>
          </ac:spMkLst>
        </pc:spChg>
        <pc:spChg chg="mod">
          <ac:chgData name="이장래" userId="fb2bc971-015e-4ef0-b0c0-69c044568fc3" providerId="ADAL" clId="{FB639FC8-E6E8-4842-B179-56FD98CDD7F6}" dt="2024-04-15T11:11:44.891" v="88" actId="20577"/>
          <ac:spMkLst>
            <pc:docMk/>
            <pc:sldMk cId="3939324480" sldId="3558"/>
            <ac:spMk id="12" creationId="{F0793A9B-06C1-40F0-83F0-0D0FF6BDEC89}"/>
          </ac:spMkLst>
        </pc:spChg>
      </pc:sldChg>
      <pc:sldChg chg="modSp mod">
        <pc:chgData name="이장래" userId="fb2bc971-015e-4ef0-b0c0-69c044568fc3" providerId="ADAL" clId="{FB639FC8-E6E8-4842-B179-56FD98CDD7F6}" dt="2024-04-15T11:12:04.297" v="118" actId="20577"/>
        <pc:sldMkLst>
          <pc:docMk/>
          <pc:sldMk cId="2629630082" sldId="3559"/>
        </pc:sldMkLst>
        <pc:spChg chg="mod">
          <ac:chgData name="이장래" userId="fb2bc971-015e-4ef0-b0c0-69c044568fc3" providerId="ADAL" clId="{FB639FC8-E6E8-4842-B179-56FD98CDD7F6}" dt="2024-04-15T11:12:04.297" v="118" actId="20577"/>
          <ac:spMkLst>
            <pc:docMk/>
            <pc:sldMk cId="2629630082" sldId="3559"/>
            <ac:spMk id="12" creationId="{F0793A9B-06C1-40F0-83F0-0D0FF6BDEC89}"/>
          </ac:spMkLst>
        </pc:spChg>
      </pc:sldChg>
      <pc:sldChg chg="modSp add mod">
        <pc:chgData name="이장래" userId="fb2bc971-015e-4ef0-b0c0-69c044568fc3" providerId="ADAL" clId="{FB639FC8-E6E8-4842-B179-56FD98CDD7F6}" dt="2024-04-15T11:11:40.092" v="85" actId="20577"/>
        <pc:sldMkLst>
          <pc:docMk/>
          <pc:sldMk cId="1266873193" sldId="3560"/>
        </pc:sldMkLst>
        <pc:spChg chg="mod">
          <ac:chgData name="이장래" userId="fb2bc971-015e-4ef0-b0c0-69c044568fc3" providerId="ADAL" clId="{FB639FC8-E6E8-4842-B179-56FD98CDD7F6}" dt="2024-04-15T11:11:40.092" v="85" actId="20577"/>
          <ac:spMkLst>
            <pc:docMk/>
            <pc:sldMk cId="1266873193" sldId="3560"/>
            <ac:spMk id="12" creationId="{F0793A9B-06C1-40F0-83F0-0D0FF6BDEC89}"/>
          </ac:spMkLst>
        </pc:spChg>
        <pc:spChg chg="mod">
          <ac:chgData name="이장래" userId="fb2bc971-015e-4ef0-b0c0-69c044568fc3" providerId="ADAL" clId="{FB639FC8-E6E8-4842-B179-56FD98CDD7F6}" dt="2024-04-15T11:11:35.360" v="84" actId="20577"/>
          <ac:spMkLst>
            <pc:docMk/>
            <pc:sldMk cId="1266873193" sldId="3560"/>
            <ac:spMk id="16" creationId="{D2A199B9-2876-435E-84C0-912B48C16E8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36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94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DX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컨설턴트 트랙 미니프로젝트 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차 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조별 발표 템플릿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DX OO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OO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탐색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9031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 탐색 과정에서 수행한 내용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또는 공유하고 싶은 점을 작성 해주세요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0EAAC3-33DC-429F-972F-BDCB4353A319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(ex.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코드 </a:t>
            </a: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캡쳐본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등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3BCED-F48A-40D1-A39D-6F167E1EA1FC}"/>
              </a:ext>
            </a:extLst>
          </p:cNvPr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BE50C-4854-45C8-B856-B6466EE6E747}"/>
              </a:ext>
            </a:extLst>
          </p:cNvPr>
          <p:cNvSpPr/>
          <p:nvPr/>
        </p:nvSpPr>
        <p:spPr>
          <a:xfrm>
            <a:off x="6627911" y="271335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D3867-221D-4E70-860C-4F4F7A2688FC}"/>
              </a:ext>
            </a:extLst>
          </p:cNvPr>
          <p:cNvSpPr/>
          <p:nvPr/>
        </p:nvSpPr>
        <p:spPr>
          <a:xfrm>
            <a:off x="4046554" y="6136321"/>
            <a:ext cx="4296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장표의 구성은 예시이니 자유롭게 변경 가능합니다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276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전처리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919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 전처리 과정에서 수행한 내용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또는 공유하고 싶은 점을 작성 해주세요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0EAAC3-33DC-429F-972F-BDCB4353A319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(ex.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코드 </a:t>
            </a: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캡쳐본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등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3BCED-F48A-40D1-A39D-6F167E1EA1FC}"/>
              </a:ext>
            </a:extLst>
          </p:cNvPr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BE50C-4854-45C8-B856-B6466EE6E747}"/>
              </a:ext>
            </a:extLst>
          </p:cNvPr>
          <p:cNvSpPr/>
          <p:nvPr/>
        </p:nvSpPr>
        <p:spPr>
          <a:xfrm>
            <a:off x="6627911" y="271335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D3867-221D-4E70-860C-4F4F7A2688FC}"/>
              </a:ext>
            </a:extLst>
          </p:cNvPr>
          <p:cNvSpPr/>
          <p:nvPr/>
        </p:nvSpPr>
        <p:spPr>
          <a:xfrm>
            <a:off x="4046554" y="6136321"/>
            <a:ext cx="4296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장표의 구성은 예시이니 자유롭게 변경 가능합니다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687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41A5C5E-9CE2-46A4-9335-D9FE69026CDF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3.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머신러닝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9801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머신러닝 모델링 과정에서 수행한 내용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또는 공유하고 싶은 점을 작성 해주세요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A45418-0644-4D93-A8E4-F8DCFE79FBF8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(ex.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코드 </a:t>
            </a: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캡쳐본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등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15FD08-4722-48F2-A351-2574278DA45D}"/>
              </a:ext>
            </a:extLst>
          </p:cNvPr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BB97A-5ABC-4669-883C-7156681E4CFA}"/>
              </a:ext>
            </a:extLst>
          </p:cNvPr>
          <p:cNvSpPr/>
          <p:nvPr/>
        </p:nvSpPr>
        <p:spPr>
          <a:xfrm>
            <a:off x="6627911" y="271335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6D20BD-54A6-4D48-AB1F-90A4320B4B2C}"/>
              </a:ext>
            </a:extLst>
          </p:cNvPr>
          <p:cNvSpPr/>
          <p:nvPr/>
        </p:nvSpPr>
        <p:spPr>
          <a:xfrm>
            <a:off x="4046554" y="6136321"/>
            <a:ext cx="4296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장표의 구성은 예시이니 자유롭게 변경 가능합니다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932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4.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309272"/>
            <a:ext cx="10647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여러 모델을 비교하여 수행해본 결과나 프로젝트를 통해 얻은 인사이트가 있으면 작성 해주세요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5EAF6B-CCB0-4697-9AFD-B7B4809184AD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(ex.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코드 </a:t>
            </a: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캡쳐본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등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28D919-47EF-4D58-A5A1-DB7841B2E97E}"/>
              </a:ext>
            </a:extLst>
          </p:cNvPr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09BB6-45F5-49EB-B6C8-D62CC459010F}"/>
              </a:ext>
            </a:extLst>
          </p:cNvPr>
          <p:cNvSpPr/>
          <p:nvPr/>
        </p:nvSpPr>
        <p:spPr>
          <a:xfrm>
            <a:off x="6627911" y="271335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ㅇㅇㅇㅇ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: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DC98BE-9C2F-4B55-AA2C-5C62FE3B003E}"/>
              </a:ext>
            </a:extLst>
          </p:cNvPr>
          <p:cNvSpPr/>
          <p:nvPr/>
        </p:nvSpPr>
        <p:spPr>
          <a:xfrm>
            <a:off x="4046554" y="6136321"/>
            <a:ext cx="4296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※ </a:t>
            </a:r>
            <a:r>
              <a:rPr lang="ko-KR" altLang="en-US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장표의 구성은 예시이니 자유롭게 변경 가능합니다</a:t>
            </a:r>
            <a:r>
              <a:rPr lang="en-US" altLang="ko-KR" dirty="0">
                <a:solidFill>
                  <a:srgbClr val="C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7303</TotalTime>
  <Words>175</Words>
  <Application>Microsoft Office PowerPoint</Application>
  <PresentationFormat>와이드스크린</PresentationFormat>
  <Paragraphs>34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Noto Sans Symbols</vt:lpstr>
      <vt:lpstr>나눔스퀘어 네오 ExtraBold</vt:lpstr>
      <vt:lpstr>나눔스퀘어 네오 Heavy</vt:lpstr>
      <vt:lpstr>나눔스퀘어 네오 Regular</vt:lpstr>
      <vt:lpstr>Malgun Gothic</vt:lpstr>
      <vt:lpstr>Arial</vt:lpstr>
      <vt:lpstr>Calibri</vt:lpstr>
      <vt:lpstr>Office 테마</vt:lpstr>
      <vt:lpstr>PowerPoint 프레젠테이션</vt:lpstr>
      <vt:lpstr>1. 데이터 탐색</vt:lpstr>
      <vt:lpstr>2. 데이터 전처리</vt:lpstr>
      <vt:lpstr>3. 머신러닝 모델링</vt:lpstr>
      <vt:lpstr>4. 종합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이장래</cp:lastModifiedBy>
  <cp:revision>328</cp:revision>
  <dcterms:modified xsi:type="dcterms:W3CDTF">2024-04-15T11:12:34Z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