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861" y="1526556"/>
            <a:ext cx="3065210" cy="979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161" y="2404049"/>
            <a:ext cx="5960667" cy="2816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5839" y="3615545"/>
            <a:ext cx="58557" cy="3513747"/>
            <a:chOff x="6765839" y="3615545"/>
            <a:chExt cx="58557" cy="35137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500000">
              <a:off x="6765839" y="3615545"/>
              <a:ext cx="58557" cy="351374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029" y="5778992"/>
            <a:ext cx="3358343" cy="10487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11295" y="254790"/>
            <a:ext cx="6418169" cy="7060188"/>
            <a:chOff x="4611295" y="254790"/>
            <a:chExt cx="6418169" cy="70601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1295" y="254790"/>
              <a:ext cx="6418169" cy="7060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7466" y="1742821"/>
            <a:ext cx="4780305" cy="4264346"/>
            <a:chOff x="2957466" y="1742821"/>
            <a:chExt cx="4780305" cy="4264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466" y="1742821"/>
              <a:ext cx="4780305" cy="42643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1231" y="1578053"/>
            <a:ext cx="3323887" cy="15224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0257" y="3786200"/>
            <a:ext cx="2208933" cy="16412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4210" y="5102378"/>
            <a:ext cx="3366792" cy="12306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712" y="5102378"/>
            <a:ext cx="3881670" cy="1230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7466" y="1742821"/>
            <a:ext cx="4780305" cy="4264346"/>
            <a:chOff x="2957466" y="1742821"/>
            <a:chExt cx="4780305" cy="4264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466" y="1742821"/>
              <a:ext cx="4780305" cy="42643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1856" y="1865901"/>
            <a:ext cx="3118457" cy="9386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0116" y="1332354"/>
            <a:ext cx="1197255" cy="6371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9703" y="4061011"/>
            <a:ext cx="2142932" cy="10927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6768" y="5249502"/>
            <a:ext cx="3112800" cy="934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15028" y="4783907"/>
            <a:ext cx="928282" cy="6307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10266" y="4791793"/>
            <a:ext cx="1128630" cy="6371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2685" y="5232527"/>
            <a:ext cx="4206798" cy="631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4301" y="-552649"/>
            <a:ext cx="4260937" cy="8114554"/>
            <a:chOff x="6434301" y="-552649"/>
            <a:chExt cx="4260937" cy="8114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01" y="-552649"/>
              <a:ext cx="4260937" cy="8114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479" y="883694"/>
            <a:ext cx="8431413" cy="6321644"/>
            <a:chOff x="957479" y="883694"/>
            <a:chExt cx="8431413" cy="6321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79" y="883694"/>
              <a:ext cx="8431413" cy="6321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8286" y="1628472"/>
            <a:ext cx="6102645" cy="5409722"/>
            <a:chOff x="1928286" y="1628472"/>
            <a:chExt cx="6102645" cy="5409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8286" y="1628472"/>
              <a:ext cx="6102645" cy="54097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17872" y="951238"/>
            <a:ext cx="2776810" cy="1057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4301" y="-552649"/>
            <a:ext cx="4260937" cy="8114554"/>
            <a:chOff x="6434301" y="-552649"/>
            <a:chExt cx="4260937" cy="8114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01" y="-552649"/>
              <a:ext cx="4260937" cy="8114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479" y="883694"/>
            <a:ext cx="8431413" cy="6321644"/>
            <a:chOff x="957479" y="883694"/>
            <a:chExt cx="8431413" cy="6321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79" y="883694"/>
              <a:ext cx="8431413" cy="6321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7542" y="2278783"/>
            <a:ext cx="7986937" cy="4367252"/>
            <a:chOff x="1197542" y="2278783"/>
            <a:chExt cx="7986937" cy="43672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542" y="2278783"/>
              <a:ext cx="7986937" cy="43672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4673" y="1128241"/>
            <a:ext cx="4732324" cy="11163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4301" y="-552649"/>
            <a:ext cx="4260937" cy="8114554"/>
            <a:chOff x="6434301" y="-552649"/>
            <a:chExt cx="4260937" cy="8114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01" y="-552649"/>
              <a:ext cx="4260937" cy="8114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479" y="883694"/>
            <a:ext cx="8431413" cy="6321644"/>
            <a:chOff x="957479" y="883694"/>
            <a:chExt cx="8431413" cy="6321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79" y="883694"/>
              <a:ext cx="8431413" cy="6321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8259" y="1628472"/>
            <a:ext cx="5369852" cy="5409722"/>
            <a:chOff x="2488259" y="1628472"/>
            <a:chExt cx="5369852" cy="5409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8259" y="1628472"/>
              <a:ext cx="5369852" cy="54097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3358" y="902438"/>
            <a:ext cx="3053229" cy="1005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4301" y="-552649"/>
            <a:ext cx="4260937" cy="8114554"/>
            <a:chOff x="6434301" y="-552649"/>
            <a:chExt cx="4260937" cy="8114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01" y="-552649"/>
              <a:ext cx="4260937" cy="8114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479" y="883694"/>
            <a:ext cx="8431413" cy="6321644"/>
            <a:chOff x="957479" y="883694"/>
            <a:chExt cx="8431413" cy="6321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79" y="883694"/>
              <a:ext cx="8431413" cy="6321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3574" y="2102283"/>
            <a:ext cx="7599222" cy="4935912"/>
            <a:chOff x="1373574" y="2102283"/>
            <a:chExt cx="7599222" cy="49359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574" y="2102283"/>
              <a:ext cx="7599222" cy="49359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1189" y="984225"/>
            <a:ext cx="3718371" cy="1077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4301" y="-552649"/>
            <a:ext cx="4260937" cy="8114554"/>
            <a:chOff x="6434301" y="-552649"/>
            <a:chExt cx="4260937" cy="8114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01" y="-552649"/>
              <a:ext cx="4260937" cy="8114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479" y="883694"/>
            <a:ext cx="8431413" cy="6321644"/>
            <a:chOff x="957479" y="883694"/>
            <a:chExt cx="8431413" cy="63216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79" y="883694"/>
              <a:ext cx="8431413" cy="6321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8286" y="1628472"/>
            <a:ext cx="6102645" cy="5409722"/>
            <a:chOff x="1928286" y="1628472"/>
            <a:chExt cx="6102645" cy="5409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8286" y="1628472"/>
              <a:ext cx="6102645" cy="54097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8348" y="1029121"/>
            <a:ext cx="3043410" cy="728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91173" y="772917"/>
            <a:ext cx="3304065" cy="6872140"/>
            <a:chOff x="7391173" y="772917"/>
            <a:chExt cx="3304065" cy="6872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173" y="772917"/>
              <a:ext cx="3304065" cy="6872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7335" y="4720903"/>
            <a:ext cx="58557" cy="2168534"/>
            <a:chOff x="9577335" y="4720903"/>
            <a:chExt cx="58557" cy="21685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00000">
              <a:off x="9577335" y="4720903"/>
              <a:ext cx="58557" cy="21685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2059" y="2858934"/>
            <a:ext cx="4473179" cy="2878358"/>
            <a:chOff x="6222059" y="2858934"/>
            <a:chExt cx="4473179" cy="28783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2059" y="2858934"/>
              <a:ext cx="4473179" cy="28783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103" y="3406286"/>
            <a:ext cx="5208943" cy="18725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560" y="1419265"/>
            <a:ext cx="2701486" cy="1439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5956" y="661135"/>
            <a:ext cx="58557" cy="1451194"/>
            <a:chOff x="615956" y="661135"/>
            <a:chExt cx="58557" cy="14511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500000">
              <a:off x="615956" y="661135"/>
              <a:ext cx="58557" cy="1451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2024-03-22T15:06:59Z</dcterms:created>
  <dcterms:modified xsi:type="dcterms:W3CDTF">2024-03-22T15:06:59Z</dcterms:modified>
</cp:coreProperties>
</file>