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4" r:id="rId5"/>
    <p:sldId id="268" r:id="rId6"/>
    <p:sldId id="272" r:id="rId7"/>
    <p:sldId id="275" r:id="rId8"/>
    <p:sldId id="276" r:id="rId9"/>
    <p:sldId id="262" r:id="rId10"/>
    <p:sldId id="263" r:id="rId11"/>
    <p:sldId id="269" r:id="rId12"/>
    <p:sldId id="27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E"/>
    <a:srgbClr val="FFFFFF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3" d="100"/>
          <a:sy n="83" d="100"/>
        </p:scale>
        <p:origin x="523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eezy.com/vector-art/550338-airplane-flying-vector-ico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_(programming_language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freepngimg.com/png/17404-technology-transpar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imdb.com/title/tt094551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_(programming_language)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101/the-best-free-icon-packs-26f36ddd732e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R_(programming_language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aeroplane-plane-air-airplane-31160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ngimg.com/png/81058-blue-earth-airplane-flight-map-free-hd-im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R_(programming_language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R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29464/free-illustration-image-art-blank-classic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xhere.com/en/photo/1447587" TargetMode="Externa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R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412" y="333374"/>
            <a:ext cx="8735325" cy="2000251"/>
          </a:xfrm>
        </p:spPr>
        <p:txBody>
          <a:bodyPr/>
          <a:lstStyle/>
          <a:p>
            <a:r>
              <a:rPr lang="lo-LA" dirty="0">
                <a:solidFill>
                  <a:schemeClr val="accent2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ບົດໂຄງການ</a:t>
            </a:r>
            <a:r>
              <a:rPr lang="lo-LA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R 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6412" y="2724150"/>
            <a:ext cx="8735325" cy="1752600"/>
          </a:xfrm>
        </p:spPr>
        <p:txBody>
          <a:bodyPr/>
          <a:lstStyle/>
          <a:p>
            <a:r>
              <a:rPr lang="lo-LA" dirty="0">
                <a:solidFill>
                  <a:schemeClr val="tx1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ຫົວຂໍ້</a:t>
            </a:r>
            <a:r>
              <a:rPr lang="lo-LA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Flights Dashboard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91450DA-335F-47BA-94AC-EA27D969AD27}"/>
              </a:ext>
            </a:extLst>
          </p:cNvPr>
          <p:cNvSpPr txBox="1">
            <a:spLocks/>
          </p:cNvSpPr>
          <p:nvPr/>
        </p:nvSpPr>
        <p:spPr>
          <a:xfrm>
            <a:off x="3884612" y="3505200"/>
            <a:ext cx="63246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dirty="0">
                <a:solidFill>
                  <a:schemeClr val="tx1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ນຳພາໂດຍ: ປອ ສົມສັກ ອິນທະສອນ</a:t>
            </a:r>
          </a:p>
          <a:p>
            <a:endParaRPr lang="lo-LA" dirty="0">
              <a:solidFill>
                <a:schemeClr val="tx1"/>
              </a:solidFill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r>
              <a:rPr lang="lo-LA" dirty="0">
                <a:solidFill>
                  <a:schemeClr val="tx1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ນຳສະເໜີ: ທ້າວ ບິ່ເລົ່າ ຢົງວື </a:t>
            </a:r>
            <a:endParaRPr lang="en-US" dirty="0">
              <a:solidFill>
                <a:schemeClr val="tx1"/>
              </a:solidFill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endParaRPr lang="lo-LA" dirty="0">
              <a:solidFill>
                <a:schemeClr val="tx1"/>
              </a:solidFill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r>
              <a:rPr lang="lo-LA" dirty="0">
                <a:solidFill>
                  <a:schemeClr val="tx1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ຫ້ອງ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Noto Serif Lao SemCond Light" panose="020204020605050202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Noto Serif Lao SemCond Light" panose="02020402060505020204" pitchFamily="18" charset="0"/>
              </a:rPr>
              <a:t>2Cs1</a:t>
            </a:r>
          </a:p>
          <a:p>
            <a:endParaRPr lang="en-US" dirty="0">
              <a:solidFill>
                <a:schemeClr val="tx1"/>
              </a:solidFill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5C5D37-F5D5-425D-AB30-557442E6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51" y="108463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BA38E-EE8A-48A6-A8EB-A453DC3323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0556" y="4191000"/>
            <a:ext cx="4841112" cy="19405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4477BF-BDA1-485D-BD33-E181CE0642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22812" y="5234969"/>
            <a:ext cx="3048000" cy="160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D954A-F7E6-4DF3-944F-57B4FBFD5C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0026" y="42993"/>
            <a:ext cx="1368186" cy="13681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45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i="0" dirty="0">
                <a:solidFill>
                  <a:schemeClr val="accent2"/>
                </a:solidFill>
                <a:effectLst/>
                <a:latin typeface="-apple-system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-apple-system"/>
              </a:rPr>
              <a:t>Main</a:t>
            </a:r>
            <a:r>
              <a:rPr lang="en-US" sz="4000" b="1" i="0" dirty="0">
                <a:solidFill>
                  <a:schemeClr val="accent2"/>
                </a:solidFill>
                <a:effectLst/>
                <a:latin typeface="-apple-system"/>
              </a:rPr>
              <a:t> Con</a:t>
            </a:r>
            <a:r>
              <a:rPr lang="en-US" sz="4000" b="1" dirty="0">
                <a:solidFill>
                  <a:schemeClr val="accent2"/>
                </a:solidFill>
                <a:latin typeface="-apple-system"/>
              </a:rPr>
              <a:t>tents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o-LA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ເລືອກຂໍ້ມູນສາຍການບິນ </a:t>
            </a:r>
            <a:endParaRPr lang="en-US" dirty="0"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r>
              <a:rPr lang="lo-LA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ເລືອກຂໍ້ມູນເດືອນ</a:t>
            </a:r>
            <a:endParaRPr lang="en-US" dirty="0"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r>
              <a:rPr lang="lo-LA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ລະບຸຈຳນວນຖ້ຽວບິນ, ຈຳນວນຖ້ຽວບິນສະເລ່ຍຕໍ່ວັນ, ຈຳນວນຖ້ຽວບິນຊັກຊ້າ</a:t>
            </a:r>
            <a:endParaRPr lang="en-US" dirty="0"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r>
              <a:rPr lang="lo-LA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ຈຳນວນຖ້ຽວບິນລາຍເດືອນ</a:t>
            </a:r>
            <a:endParaRPr lang="en-US" dirty="0"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  <a:p>
            <a:r>
              <a:rPr lang="lo-LA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ອັນດັບ </a:t>
            </a:r>
            <a:r>
              <a:rPr lang="en-US" dirty="0">
                <a:latin typeface="Consolas" panose="020B0609020204030204" pitchFamily="49" charset="0"/>
                <a:cs typeface="Noto Serif Lao SemCond Light" panose="02020402060505020204" pitchFamily="18" charset="0"/>
              </a:rPr>
              <a:t>10</a:t>
            </a:r>
            <a:r>
              <a:rPr lang="en-US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 </a:t>
            </a:r>
            <a:r>
              <a:rPr lang="lo-LA" dirty="0"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ສະໜາມບິນ</a:t>
            </a:r>
          </a:p>
          <a:p>
            <a:r>
              <a:rPr lang="en-US" b="0" i="0" u="sng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endParaRPr lang="lo-LA" u="sng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0" i="0" u="sng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54371-1421-4ACB-88FF-7930B9641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1090"/>
          <a:stretch/>
        </p:blipFill>
        <p:spPr>
          <a:xfrm>
            <a:off x="9090024" y="3741931"/>
            <a:ext cx="3149600" cy="31160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BB2AB8-7632-4189-B1D8-539B19C960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2412" y="82386"/>
            <a:ext cx="3044825" cy="1416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429C-0BE4-4897-9EC7-E20BA1CE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2"/>
                </a:solidFill>
              </a:rPr>
              <a:t>Package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0ADD62-8A89-444E-852D-EE3E65EF8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828800"/>
            <a:ext cx="106680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3AB90-6C1F-4028-805E-26FDD25B6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0412" y="274637"/>
            <a:ext cx="3198973" cy="2124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A691F-2A7F-49E2-8967-0091E10467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3695" r="7561"/>
          <a:stretch/>
        </p:blipFill>
        <p:spPr>
          <a:xfrm>
            <a:off x="5375069" y="500063"/>
            <a:ext cx="2817973" cy="13287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46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36FC70C-630F-4DB5-A993-9BBAD592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6200"/>
            <a:ext cx="10360501" cy="1223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accent2"/>
                </a:solidFill>
              </a:rPr>
              <a:t>Airline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25F6A3-5AF8-4389-85BB-140B8B43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412" y="1981200"/>
            <a:ext cx="64008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E4876AC-5D25-491D-BA8E-3FD8EED02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4404" r="85125" b="40235"/>
          <a:stretch/>
        </p:blipFill>
        <p:spPr>
          <a:xfrm>
            <a:off x="6856412" y="1638300"/>
            <a:ext cx="4800600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46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36FC70C-630F-4DB5-A993-9BBAD592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6200"/>
            <a:ext cx="10360501" cy="1223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5D65A-8783-4E12-962C-1675D50A1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23314" r="84888" b="40010"/>
          <a:stretch/>
        </p:blipFill>
        <p:spPr>
          <a:xfrm>
            <a:off x="7694612" y="1447800"/>
            <a:ext cx="4038600" cy="489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DAAF49B-4221-444D-9A44-93006C77A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9012" y="1197768"/>
            <a:ext cx="6514544" cy="489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0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382C3-3A83-4A72-AE0A-C491E2A5F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12"/>
          <a:stretch/>
        </p:blipFill>
        <p:spPr>
          <a:xfrm>
            <a:off x="37305" y="2514600"/>
            <a:ext cx="12114213" cy="400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091857-1A42-4526-9A89-4FB800E0C68A}"/>
              </a:ext>
            </a:extLst>
          </p:cNvPr>
          <p:cNvSpPr txBox="1">
            <a:spLocks/>
          </p:cNvSpPr>
          <p:nvPr/>
        </p:nvSpPr>
        <p:spPr>
          <a:xfrm>
            <a:off x="989012" y="76200"/>
            <a:ext cx="7069519" cy="1223963"/>
          </a:xfrm>
          <a:prstGeom prst="rect">
            <a:avLst/>
          </a:prstGeom>
        </p:spPr>
        <p:txBody>
          <a:bodyPr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/>
                </a:solidFill>
              </a:rPr>
              <a:t> Delta Airline inc.  ---&gt; January</a:t>
            </a:r>
            <a:r>
              <a:rPr lang="en-US" sz="36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D2146-3D07-40A4-A54C-077BB1142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28012" y="289718"/>
            <a:ext cx="3757971" cy="2224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79BE5D1-E9C9-4915-81DA-1156B72172D0}"/>
              </a:ext>
            </a:extLst>
          </p:cNvPr>
          <p:cNvSpPr txBox="1">
            <a:spLocks/>
          </p:cNvSpPr>
          <p:nvPr/>
        </p:nvSpPr>
        <p:spPr>
          <a:xfrm>
            <a:off x="836612" y="-222223"/>
            <a:ext cx="8915400" cy="1223963"/>
          </a:xfrm>
          <a:prstGeom prst="rect">
            <a:avLst/>
          </a:prstGeom>
        </p:spPr>
        <p:txBody>
          <a:bodyPr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/>
                </a:solidFill>
              </a:rPr>
              <a:t> Delta Airline inc.  ---&gt; Details all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16AF-E236-421E-88C9-C85C14224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8" r="1236" b="17770"/>
          <a:stretch/>
        </p:blipFill>
        <p:spPr>
          <a:xfrm>
            <a:off x="75406" y="1769572"/>
            <a:ext cx="12038012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4947A-EA5C-4099-BA03-AC97FC880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28013" y="162385"/>
            <a:ext cx="3999706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0"/>
            <a:ext cx="10360501" cy="1223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lo-LA" dirty="0">
                <a:solidFill>
                  <a:schemeClr val="accent2"/>
                </a:solidFill>
                <a:latin typeface="Noto Serif Lao SemCond Light" panose="02020402060505020204" pitchFamily="18" charset="0"/>
                <a:cs typeface="Noto Serif Lao SemCond Light" panose="02020402060505020204" pitchFamily="18" charset="0"/>
              </a:rPr>
              <a:t>ເຄື່ອງມືທີ່ໃຊ້ໃນການພັດທະນາ</a:t>
            </a:r>
            <a:endParaRPr lang="en-US" dirty="0">
              <a:solidFill>
                <a:schemeClr val="accent2"/>
              </a:solidFill>
              <a:latin typeface="Noto Serif Lao SemCond Light" panose="02020402060505020204" pitchFamily="18" charset="0"/>
              <a:cs typeface="Noto Serif Lao SemCond Light" panose="0202040206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371600"/>
            <a:ext cx="10360501" cy="5181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Hardware</a:t>
            </a:r>
          </a:p>
          <a:p>
            <a:r>
              <a:rPr lang="en-US" dirty="0"/>
              <a:t>Notebook acer Aspire 3 A315-57 Series</a:t>
            </a:r>
          </a:p>
          <a:p>
            <a:r>
              <a:rPr lang="en-US" dirty="0"/>
              <a:t>CPU: Intel(R) core i5</a:t>
            </a:r>
            <a:r>
              <a:rPr lang="en-US" b="0" i="0" dirty="0">
                <a:effectLst/>
                <a:latin typeface="Anantason"/>
              </a:rPr>
              <a:t>-1035G1 CPU @ 1.00GHz 1.19GHz</a:t>
            </a:r>
          </a:p>
          <a:p>
            <a:r>
              <a:rPr lang="en-US" dirty="0">
                <a:latin typeface="Anantason"/>
              </a:rPr>
              <a:t>Graphic: AMD </a:t>
            </a:r>
            <a:r>
              <a:rPr lang="en-US" dirty="0" err="1">
                <a:latin typeface="Anantason"/>
              </a:rPr>
              <a:t>Redeon</a:t>
            </a:r>
            <a:r>
              <a:rPr lang="en-US" dirty="0">
                <a:latin typeface="Anantason"/>
              </a:rPr>
              <a:t> R3</a:t>
            </a:r>
          </a:p>
          <a:p>
            <a:r>
              <a:rPr lang="en-US" dirty="0">
                <a:latin typeface="Anantason"/>
              </a:rPr>
              <a:t>Storage: 1 TB , Ram: 8GB, Display: 15,6 inches</a:t>
            </a:r>
          </a:p>
          <a:p>
            <a:r>
              <a:rPr lang="en-US" dirty="0">
                <a:solidFill>
                  <a:schemeClr val="accent2"/>
                </a:solidFill>
                <a:latin typeface="Anantason"/>
              </a:rPr>
              <a:t>Software</a:t>
            </a:r>
          </a:p>
          <a:p>
            <a:r>
              <a:rPr lang="en-US" dirty="0">
                <a:latin typeface="Anantason"/>
              </a:rPr>
              <a:t>OS: window 10 pro</a:t>
            </a:r>
          </a:p>
          <a:p>
            <a:r>
              <a:rPr lang="en-US" dirty="0">
                <a:latin typeface="Anantason"/>
              </a:rPr>
              <a:t>R Studio </a:t>
            </a:r>
          </a:p>
          <a:p>
            <a:r>
              <a:rPr lang="en-US" dirty="0">
                <a:latin typeface="Anantason"/>
              </a:rPr>
              <a:t>Place: https://shiny.rstudio.com/gallery/</a:t>
            </a:r>
          </a:p>
          <a:p>
            <a:endParaRPr lang="en-US" b="1" dirty="0">
              <a:latin typeface="Anantason"/>
            </a:endParaRPr>
          </a:p>
          <a:p>
            <a:endParaRPr lang="en-US" b="0" i="0" dirty="0">
              <a:effectLst/>
              <a:latin typeface="Anantason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27624-CE7D-44A1-A8DD-23B050595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3412" y="15240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41621-CA8C-4CBC-8487-E078FC84F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85212" y="3424237"/>
            <a:ext cx="3276600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2F2B58-29D8-437E-BD07-B1A679FE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1218482" y="762000"/>
            <a:ext cx="10210800" cy="617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394EA-2639-495C-B0DE-19BD6156D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0413" y="-36871"/>
            <a:ext cx="5257800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2841</TotalTime>
  <Words>159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Anantason</vt:lpstr>
      <vt:lpstr>-apple-system</vt:lpstr>
      <vt:lpstr>Arial</vt:lpstr>
      <vt:lpstr>Calibri</vt:lpstr>
      <vt:lpstr>Consolas</vt:lpstr>
      <vt:lpstr>Noto Serif Lao SemCond Light</vt:lpstr>
      <vt:lpstr>Wingdings</vt:lpstr>
      <vt:lpstr>Tech 16x9</vt:lpstr>
      <vt:lpstr>ບົດໂຄງການ: R Data Science</vt:lpstr>
      <vt:lpstr> Main Contents </vt:lpstr>
      <vt:lpstr>Package</vt:lpstr>
      <vt:lpstr>Airline</vt:lpstr>
      <vt:lpstr>Month</vt:lpstr>
      <vt:lpstr>PowerPoint Presentation</vt:lpstr>
      <vt:lpstr>PowerPoint Presentation</vt:lpstr>
      <vt:lpstr>ເຄື່ອງມືທີ່ໃຊ້ໃນການພັດທະນາ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Bae ^</dc:creator>
  <cp:lastModifiedBy>Bae ^</cp:lastModifiedBy>
  <cp:revision>25</cp:revision>
  <dcterms:created xsi:type="dcterms:W3CDTF">2022-02-26T15:54:46Z</dcterms:created>
  <dcterms:modified xsi:type="dcterms:W3CDTF">2022-03-02T04:54:29Z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