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65" r:id="rId5"/>
    <p:sldId id="259" r:id="rId6"/>
    <p:sldId id="268" r:id="rId7"/>
    <p:sldId id="269" r:id="rId8"/>
    <p:sldId id="271" r:id="rId9"/>
    <p:sldId id="272" r:id="rId10"/>
    <p:sldId id="267" r:id="rId11"/>
    <p:sldId id="411" r:id="rId12"/>
    <p:sldId id="410" r:id="rId13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23995-3911-4E84-8D7B-5B364FAE9B2D}" v="79" dt="2025-09-19T23:19:50.471"/>
    <p1510:client id="{16C14675-D5DB-4C52-965C-2EC4D40115A5}" v="18" dt="2025-09-20T02:23:2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4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, Md Monjurul Islam" userId="cda1daa8-7653-4945-b34c-5130d98407b5" providerId="ADAL" clId="{0E323995-3911-4E84-8D7B-5B364FAE9B2D}"/>
    <pc:docChg chg="undo custSel addSld delSld modSld modMainMaster">
      <pc:chgData name="Rifat, Md Monjurul Islam" userId="cda1daa8-7653-4945-b34c-5130d98407b5" providerId="ADAL" clId="{0E323995-3911-4E84-8D7B-5B364FAE9B2D}" dt="2025-09-19T23:22:09.902" v="673" actId="1076"/>
      <pc:docMkLst>
        <pc:docMk/>
      </pc:docMkLst>
      <pc:sldChg chg="addSp delSp modSp new mod modClrScheme chgLayout">
        <pc:chgData name="Rifat, Md Monjurul Islam" userId="cda1daa8-7653-4945-b34c-5130d98407b5" providerId="ADAL" clId="{0E323995-3911-4E84-8D7B-5B364FAE9B2D}" dt="2025-09-19T18:35:20.394" v="127" actId="14100"/>
        <pc:sldMkLst>
          <pc:docMk/>
          <pc:sldMk cId="748657024" sldId="256"/>
        </pc:sldMkLst>
        <pc:spChg chg="del mod">
          <ac:chgData name="Rifat, Md Monjurul Islam" userId="cda1daa8-7653-4945-b34c-5130d98407b5" providerId="ADAL" clId="{0E323995-3911-4E84-8D7B-5B364FAE9B2D}" dt="2025-09-19T18:14:17.532" v="2" actId="700"/>
          <ac:spMkLst>
            <pc:docMk/>
            <pc:sldMk cId="748657024" sldId="256"/>
            <ac:spMk id="2" creationId="{55708692-CB31-D9EB-0B05-02100C390A70}"/>
          </ac:spMkLst>
        </pc:spChg>
        <pc:spChg chg="del mod">
          <ac:chgData name="Rifat, Md Monjurul Islam" userId="cda1daa8-7653-4945-b34c-5130d98407b5" providerId="ADAL" clId="{0E323995-3911-4E84-8D7B-5B364FAE9B2D}" dt="2025-09-19T18:14:17.532" v="2" actId="700"/>
          <ac:spMkLst>
            <pc:docMk/>
            <pc:sldMk cId="748657024" sldId="256"/>
            <ac:spMk id="3" creationId="{6A62C70B-FF23-D57E-CEC0-F416B2050F17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6" creationId="{C4B0642B-1713-5CB2-DBF0-17B60221B480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11" creationId="{21F61D1B-1FD3-DBBE-7A32-F65B2783D696}"/>
          </ac:spMkLst>
        </pc:spChg>
        <pc:spChg chg="mod topLvl">
          <ac:chgData name="Rifat, Md Monjurul Islam" userId="cda1daa8-7653-4945-b34c-5130d98407b5" providerId="ADAL" clId="{0E323995-3911-4E84-8D7B-5B364FAE9B2D}" dt="2025-09-19T18:27:40.325" v="84" actId="165"/>
          <ac:spMkLst>
            <pc:docMk/>
            <pc:sldMk cId="748657024" sldId="256"/>
            <ac:spMk id="12" creationId="{57256025-01BA-5168-637D-38E74C552948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13" creationId="{C2CEFD96-8419-827A-558A-5DF71CFE1DBC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14" creationId="{CC8EEF87-C476-03BF-2E82-D6BE7805AFAE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15" creationId="{9316CC0C-D6EE-0C55-CF61-07964787CDC2}"/>
          </ac:spMkLst>
        </pc:spChg>
        <pc:spChg chg="mod topLvl">
          <ac:chgData name="Rifat, Md Monjurul Islam" userId="cda1daa8-7653-4945-b34c-5130d98407b5" providerId="ADAL" clId="{0E323995-3911-4E84-8D7B-5B364FAE9B2D}" dt="2025-09-19T18:35:08.281" v="126" actId="164"/>
          <ac:spMkLst>
            <pc:docMk/>
            <pc:sldMk cId="748657024" sldId="256"/>
            <ac:spMk id="16" creationId="{85D50F5C-55EA-9E28-38C8-F96937744EF6}"/>
          </ac:spMkLst>
        </pc:spChg>
        <pc:spChg chg="mod topLvl">
          <ac:chgData name="Rifat, Md Monjurul Islam" userId="cda1daa8-7653-4945-b34c-5130d98407b5" providerId="ADAL" clId="{0E323995-3911-4E84-8D7B-5B364FAE9B2D}" dt="2025-09-19T18:34:34.644" v="124" actId="1076"/>
          <ac:spMkLst>
            <pc:docMk/>
            <pc:sldMk cId="748657024" sldId="256"/>
            <ac:spMk id="19" creationId="{C1727DED-E115-2C95-1FB1-1E389CAADBBE}"/>
          </ac:spMkLst>
        </pc:spChg>
        <pc:spChg chg="mod">
          <ac:chgData name="Rifat, Md Monjurul Islam" userId="cda1daa8-7653-4945-b34c-5130d98407b5" providerId="ADAL" clId="{0E323995-3911-4E84-8D7B-5B364FAE9B2D}" dt="2025-09-19T18:32:15.812" v="109" actId="165"/>
          <ac:spMkLst>
            <pc:docMk/>
            <pc:sldMk cId="748657024" sldId="256"/>
            <ac:spMk id="20" creationId="{11483A44-324E-BCFE-C137-18B6C94C6926}"/>
          </ac:spMkLst>
        </pc:spChg>
        <pc:spChg chg="mod topLvl">
          <ac:chgData name="Rifat, Md Monjurul Islam" userId="cda1daa8-7653-4945-b34c-5130d98407b5" providerId="ADAL" clId="{0E323995-3911-4E84-8D7B-5B364FAE9B2D}" dt="2025-09-19T18:33:46.039" v="118" actId="164"/>
          <ac:spMkLst>
            <pc:docMk/>
            <pc:sldMk cId="748657024" sldId="256"/>
            <ac:spMk id="33" creationId="{792D5191-E463-82AF-1B59-209562475776}"/>
          </ac:spMkLst>
        </pc:spChg>
        <pc:spChg chg="mod">
          <ac:chgData name="Rifat, Md Monjurul Islam" userId="cda1daa8-7653-4945-b34c-5130d98407b5" providerId="ADAL" clId="{0E323995-3911-4E84-8D7B-5B364FAE9B2D}" dt="2025-09-19T18:33:32.616" v="117" actId="255"/>
          <ac:spMkLst>
            <pc:docMk/>
            <pc:sldMk cId="748657024" sldId="256"/>
            <ac:spMk id="34" creationId="{EA877DBE-5D6A-425A-057C-D5B7B079C9CC}"/>
          </ac:spMkLst>
        </pc:spChg>
        <pc:spChg chg="mod">
          <ac:chgData name="Rifat, Md Monjurul Islam" userId="cda1daa8-7653-4945-b34c-5130d98407b5" providerId="ADAL" clId="{0E323995-3911-4E84-8D7B-5B364FAE9B2D}" dt="2025-09-19T18:33:32.616" v="117" actId="255"/>
          <ac:spMkLst>
            <pc:docMk/>
            <pc:sldMk cId="748657024" sldId="256"/>
            <ac:spMk id="38" creationId="{CBEB11B6-6AE0-8977-3ECA-A257D5F7C3C3}"/>
          </ac:spMkLst>
        </pc:spChg>
        <pc:spChg chg="del mod">
          <ac:chgData name="Rifat, Md Monjurul Islam" userId="cda1daa8-7653-4945-b34c-5130d98407b5" providerId="ADAL" clId="{0E323995-3911-4E84-8D7B-5B364FAE9B2D}" dt="2025-09-19T18:29:37.228" v="97" actId="21"/>
          <ac:spMkLst>
            <pc:docMk/>
            <pc:sldMk cId="748657024" sldId="256"/>
            <ac:spMk id="39" creationId="{C41C4291-E99A-0ECC-E224-111A66F384B0}"/>
          </ac:spMkLst>
        </pc:spChg>
        <pc:spChg chg="mod">
          <ac:chgData name="Rifat, Md Monjurul Islam" userId="cda1daa8-7653-4945-b34c-5130d98407b5" providerId="ADAL" clId="{0E323995-3911-4E84-8D7B-5B364FAE9B2D}" dt="2025-09-19T18:33:32.616" v="117" actId="255"/>
          <ac:spMkLst>
            <pc:docMk/>
            <pc:sldMk cId="748657024" sldId="256"/>
            <ac:spMk id="40" creationId="{9E4025EA-4829-E1D2-CB52-491E83515EB5}"/>
          </ac:spMkLst>
        </pc:spChg>
        <pc:spChg chg="mod">
          <ac:chgData name="Rifat, Md Monjurul Islam" userId="cda1daa8-7653-4945-b34c-5130d98407b5" providerId="ADAL" clId="{0E323995-3911-4E84-8D7B-5B364FAE9B2D}" dt="2025-09-19T18:33:32.616" v="117" actId="255"/>
          <ac:spMkLst>
            <pc:docMk/>
            <pc:sldMk cId="748657024" sldId="256"/>
            <ac:spMk id="41" creationId="{8F5708A8-5708-97CE-7C97-19CDB48448A5}"/>
          </ac:spMkLst>
        </pc:spChg>
        <pc:spChg chg="mod">
          <ac:chgData name="Rifat, Md Monjurul Islam" userId="cda1daa8-7653-4945-b34c-5130d98407b5" providerId="ADAL" clId="{0E323995-3911-4E84-8D7B-5B364FAE9B2D}" dt="2025-09-19T18:34:26.062" v="123" actId="1076"/>
          <ac:spMkLst>
            <pc:docMk/>
            <pc:sldMk cId="748657024" sldId="256"/>
            <ac:spMk id="42" creationId="{CAAB17D5-1BED-9091-43AF-F78B0C32188A}"/>
          </ac:spMkLst>
        </pc:spChg>
        <pc:spChg chg="mod">
          <ac:chgData name="Rifat, Md Monjurul Islam" userId="cda1daa8-7653-4945-b34c-5130d98407b5" providerId="ADAL" clId="{0E323995-3911-4E84-8D7B-5B364FAE9B2D}" dt="2025-09-19T18:33:32.616" v="117" actId="255"/>
          <ac:spMkLst>
            <pc:docMk/>
            <pc:sldMk cId="748657024" sldId="256"/>
            <ac:spMk id="43" creationId="{61D29CE2-37AE-05B1-2A68-9FFFECCF44D0}"/>
          </ac:spMkLst>
        </pc:spChg>
        <pc:grpChg chg="mod">
          <ac:chgData name="Rifat, Md Monjurul Islam" userId="cda1daa8-7653-4945-b34c-5130d98407b5" providerId="ADAL" clId="{0E323995-3911-4E84-8D7B-5B364FAE9B2D}" dt="2025-09-19T18:17:30.660" v="22" actId="14100"/>
          <ac:grpSpMkLst>
            <pc:docMk/>
            <pc:sldMk cId="748657024" sldId="256"/>
            <ac:grpSpMk id="4" creationId="{114E9944-E616-E4F3-C288-14A394596BC5}"/>
          </ac:grpSpMkLst>
        </pc:grpChg>
        <pc:grpChg chg="del mod">
          <ac:chgData name="Rifat, Md Monjurul Islam" userId="cda1daa8-7653-4945-b34c-5130d98407b5" providerId="ADAL" clId="{0E323995-3911-4E84-8D7B-5B364FAE9B2D}" dt="2025-09-19T18:21:49.843" v="50" actId="165"/>
          <ac:grpSpMkLst>
            <pc:docMk/>
            <pc:sldMk cId="748657024" sldId="256"/>
            <ac:grpSpMk id="5" creationId="{09957FED-58AF-A8D1-518D-1017F6A34482}"/>
          </ac:grpSpMkLst>
        </pc:grpChg>
        <pc:grpChg chg="mod topLvl">
          <ac:chgData name="Rifat, Md Monjurul Islam" userId="cda1daa8-7653-4945-b34c-5130d98407b5" providerId="ADAL" clId="{0E323995-3911-4E84-8D7B-5B364FAE9B2D}" dt="2025-09-19T18:35:08.281" v="126" actId="164"/>
          <ac:grpSpMkLst>
            <pc:docMk/>
            <pc:sldMk cId="748657024" sldId="256"/>
            <ac:grpSpMk id="17" creationId="{19896FEF-1492-DE6A-6F3B-73680ADBCC71}"/>
          </ac:grpSpMkLst>
        </pc:grpChg>
        <pc:grpChg chg="add mod">
          <ac:chgData name="Rifat, Md Monjurul Islam" userId="cda1daa8-7653-4945-b34c-5130d98407b5" providerId="ADAL" clId="{0E323995-3911-4E84-8D7B-5B364FAE9B2D}" dt="2025-09-19T18:27:26.898" v="83" actId="1076"/>
          <ac:grpSpMkLst>
            <pc:docMk/>
            <pc:sldMk cId="748657024" sldId="256"/>
            <ac:grpSpMk id="30" creationId="{8423EEA0-92AA-C5D3-545E-A75F127A9D5F}"/>
          </ac:grpSpMkLst>
        </pc:grpChg>
        <pc:grpChg chg="add del mod">
          <ac:chgData name="Rifat, Md Monjurul Islam" userId="cda1daa8-7653-4945-b34c-5130d98407b5" providerId="ADAL" clId="{0E323995-3911-4E84-8D7B-5B364FAE9B2D}" dt="2025-09-19T18:29:25.701" v="96" actId="165"/>
          <ac:grpSpMkLst>
            <pc:docMk/>
            <pc:sldMk cId="748657024" sldId="256"/>
            <ac:grpSpMk id="31" creationId="{C6031B91-DB01-DACE-52B5-77F639F2D61A}"/>
          </ac:grpSpMkLst>
        </pc:grpChg>
        <pc:grpChg chg="mod topLvl">
          <ac:chgData name="Rifat, Md Monjurul Islam" userId="cda1daa8-7653-4945-b34c-5130d98407b5" providerId="ADAL" clId="{0E323995-3911-4E84-8D7B-5B364FAE9B2D}" dt="2025-09-19T18:33:46.039" v="118" actId="164"/>
          <ac:grpSpMkLst>
            <pc:docMk/>
            <pc:sldMk cId="748657024" sldId="256"/>
            <ac:grpSpMk id="32" creationId="{8259AC37-04F6-E6F9-C72D-01E3034461D2}"/>
          </ac:grpSpMkLst>
        </pc:grpChg>
        <pc:grpChg chg="add del mod">
          <ac:chgData name="Rifat, Md Monjurul Islam" userId="cda1daa8-7653-4945-b34c-5130d98407b5" providerId="ADAL" clId="{0E323995-3911-4E84-8D7B-5B364FAE9B2D}" dt="2025-09-19T18:32:15.812" v="109" actId="165"/>
          <ac:grpSpMkLst>
            <pc:docMk/>
            <pc:sldMk cId="748657024" sldId="256"/>
            <ac:grpSpMk id="44" creationId="{6A3C2673-F096-542C-A97E-63897EB646D3}"/>
          </ac:grpSpMkLst>
        </pc:grpChg>
        <pc:grpChg chg="add mod">
          <ac:chgData name="Rifat, Md Monjurul Islam" userId="cda1daa8-7653-4945-b34c-5130d98407b5" providerId="ADAL" clId="{0E323995-3911-4E84-8D7B-5B364FAE9B2D}" dt="2025-09-19T18:34:53.059" v="125" actId="1076"/>
          <ac:grpSpMkLst>
            <pc:docMk/>
            <pc:sldMk cId="748657024" sldId="256"/>
            <ac:grpSpMk id="45" creationId="{4BFF9DB9-D517-6C58-51AE-E80923BDC979}"/>
          </ac:grpSpMkLst>
        </pc:grpChg>
        <pc:grpChg chg="add mod">
          <ac:chgData name="Rifat, Md Monjurul Islam" userId="cda1daa8-7653-4945-b34c-5130d98407b5" providerId="ADAL" clId="{0E323995-3911-4E84-8D7B-5B364FAE9B2D}" dt="2025-09-19T18:35:20.394" v="127" actId="14100"/>
          <ac:grpSpMkLst>
            <pc:docMk/>
            <pc:sldMk cId="748657024" sldId="256"/>
            <ac:grpSpMk id="46" creationId="{E5EB823C-33F7-77E6-2796-99A85D765D00}"/>
          </ac:grpSpMkLst>
        </pc:grpChg>
        <pc:cxnChg chg="mod">
          <ac:chgData name="Rifat, Md Monjurul Islam" userId="cda1daa8-7653-4945-b34c-5130d98407b5" providerId="ADAL" clId="{0E323995-3911-4E84-8D7B-5B364FAE9B2D}" dt="2025-09-19T18:35:08.281" v="126" actId="164"/>
          <ac:cxnSpMkLst>
            <pc:docMk/>
            <pc:sldMk cId="748657024" sldId="256"/>
            <ac:cxnSpMk id="8" creationId="{47E42B33-D7CF-59DF-750A-0568DDD8FD20}"/>
          </ac:cxnSpMkLst>
        </pc:cxnChg>
        <pc:cxnChg chg="mod">
          <ac:chgData name="Rifat, Md Monjurul Islam" userId="cda1daa8-7653-4945-b34c-5130d98407b5" providerId="ADAL" clId="{0E323995-3911-4E84-8D7B-5B364FAE9B2D}" dt="2025-09-19T18:35:08.281" v="126" actId="164"/>
          <ac:cxnSpMkLst>
            <pc:docMk/>
            <pc:sldMk cId="748657024" sldId="256"/>
            <ac:cxnSpMk id="9" creationId="{FBD19314-19B6-3AED-B5F6-DC9E58C48E54}"/>
          </ac:cxnSpMkLst>
        </pc:cxnChg>
        <pc:cxnChg chg="mod">
          <ac:chgData name="Rifat, Md Monjurul Islam" userId="cda1daa8-7653-4945-b34c-5130d98407b5" providerId="ADAL" clId="{0E323995-3911-4E84-8D7B-5B364FAE9B2D}" dt="2025-09-19T18:26:47.289" v="81" actId="1076"/>
          <ac:cxnSpMkLst>
            <pc:docMk/>
            <pc:sldMk cId="748657024" sldId="256"/>
            <ac:cxnSpMk id="18" creationId="{302A2C34-8C43-4523-34BF-51A4698B0823}"/>
          </ac:cxnSpMkLst>
        </pc:cxnChg>
        <pc:cxnChg chg="mod">
          <ac:chgData name="Rifat, Md Monjurul Islam" userId="cda1daa8-7653-4945-b34c-5130d98407b5" providerId="ADAL" clId="{0E323995-3911-4E84-8D7B-5B364FAE9B2D}" dt="2025-09-19T18:26:37.539" v="80" actId="1076"/>
          <ac:cxnSpMkLst>
            <pc:docMk/>
            <pc:sldMk cId="748657024" sldId="256"/>
            <ac:cxnSpMk id="21" creationId="{18D2F1C4-2664-3311-B3AB-5F207FEA16BE}"/>
          </ac:cxnSpMkLst>
        </pc:cxnChg>
        <pc:cxnChg chg="mod">
          <ac:chgData name="Rifat, Md Monjurul Islam" userId="cda1daa8-7653-4945-b34c-5130d98407b5" providerId="ADAL" clId="{0E323995-3911-4E84-8D7B-5B364FAE9B2D}" dt="2025-09-19T18:33:32.616" v="117" actId="255"/>
          <ac:cxnSpMkLst>
            <pc:docMk/>
            <pc:sldMk cId="748657024" sldId="256"/>
            <ac:cxnSpMk id="35" creationId="{35D8788A-177E-73CF-50EC-BD2D8400CCDE}"/>
          </ac:cxnSpMkLst>
        </pc:cxnChg>
        <pc:cxnChg chg="mod">
          <ac:chgData name="Rifat, Md Monjurul Islam" userId="cda1daa8-7653-4945-b34c-5130d98407b5" providerId="ADAL" clId="{0E323995-3911-4E84-8D7B-5B364FAE9B2D}" dt="2025-09-19T18:33:32.616" v="117" actId="255"/>
          <ac:cxnSpMkLst>
            <pc:docMk/>
            <pc:sldMk cId="748657024" sldId="256"/>
            <ac:cxnSpMk id="36" creationId="{90858406-8547-353E-E8A8-64A4EEE0280C}"/>
          </ac:cxnSpMkLst>
        </pc:cxnChg>
        <pc:cxnChg chg="mod">
          <ac:chgData name="Rifat, Md Monjurul Islam" userId="cda1daa8-7653-4945-b34c-5130d98407b5" providerId="ADAL" clId="{0E323995-3911-4E84-8D7B-5B364FAE9B2D}" dt="2025-09-19T18:33:32.616" v="117" actId="255"/>
          <ac:cxnSpMkLst>
            <pc:docMk/>
            <pc:sldMk cId="748657024" sldId="256"/>
            <ac:cxnSpMk id="37" creationId="{CC6962F8-6085-31DB-959B-A32C44BE9FC1}"/>
          </ac:cxnSpMkLst>
        </pc:cxnChg>
      </pc:sldChg>
      <pc:sldChg chg="new del">
        <pc:chgData name="Rifat, Md Monjurul Islam" userId="cda1daa8-7653-4945-b34c-5130d98407b5" providerId="ADAL" clId="{0E323995-3911-4E84-8D7B-5B364FAE9B2D}" dt="2025-09-19T19:12:13.969" v="456" actId="2696"/>
        <pc:sldMkLst>
          <pc:docMk/>
          <pc:sldMk cId="2726793802" sldId="257"/>
        </pc:sldMkLst>
      </pc:sldChg>
      <pc:sldChg chg="addSp delSp modSp add mod">
        <pc:chgData name="Rifat, Md Monjurul Islam" userId="cda1daa8-7653-4945-b34c-5130d98407b5" providerId="ADAL" clId="{0E323995-3911-4E84-8D7B-5B364FAE9B2D}" dt="2025-09-19T19:12:34.395" v="459" actId="12788"/>
        <pc:sldMkLst>
          <pc:docMk/>
          <pc:sldMk cId="3673499000" sldId="258"/>
        </pc:sldMkLst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14" creationId="{C7D607B2-BF2E-A1A5-32E6-CFB5D5316D6D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18" creationId="{934E2716-A2F3-2142-E7BD-4B54BB730689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20" creationId="{9F9C91CE-2D99-EE3E-E118-DEE1E796F4E8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21" creationId="{7C44B919-150E-0EA2-CDAC-58C9D8014A98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57" creationId="{D285521A-56DB-42A6-9DB4-2EED94C753D1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58" creationId="{E035D356-E9E9-FFFD-E2CD-79FB28D9D5EB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59" creationId="{E61FF70B-559D-1E6C-B1B3-8AD694A2D2F5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62" creationId="{09BE0B96-3127-F57B-BEED-9CAB0C200C47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64" creationId="{019A1B81-0C0C-EA61-239D-ADDEF52E9E25}"/>
          </ac:spMkLst>
        </pc:spChg>
        <pc:spChg chg="mod">
          <ac:chgData name="Rifat, Md Monjurul Islam" userId="cda1daa8-7653-4945-b34c-5130d98407b5" providerId="ADAL" clId="{0E323995-3911-4E84-8D7B-5B364FAE9B2D}" dt="2025-09-19T18:38:02.170" v="134"/>
          <ac:spMkLst>
            <pc:docMk/>
            <pc:sldMk cId="3673499000" sldId="258"/>
            <ac:spMk id="66" creationId="{AE923D9F-A2DB-4483-A6D6-8D86DF5786C8}"/>
          </ac:spMkLst>
        </pc:spChg>
        <pc:spChg chg="mod topLvl">
          <ac:chgData name="Rifat, Md Monjurul Islam" userId="cda1daa8-7653-4945-b34c-5130d98407b5" providerId="ADAL" clId="{0E323995-3911-4E84-8D7B-5B364FAE9B2D}" dt="2025-09-19T19:12:34.395" v="459" actId="12788"/>
          <ac:spMkLst>
            <pc:docMk/>
            <pc:sldMk cId="3673499000" sldId="258"/>
            <ac:spMk id="70" creationId="{B4DDC21D-B1A4-1CA3-686D-E54E20949EC7}"/>
          </ac:spMkLst>
        </pc:spChg>
        <pc:spChg chg="mod">
          <ac:chgData name="Rifat, Md Monjurul Islam" userId="cda1daa8-7653-4945-b34c-5130d98407b5" providerId="ADAL" clId="{0E323995-3911-4E84-8D7B-5B364FAE9B2D}" dt="2025-09-19T18:49:47.706" v="234" actId="1076"/>
          <ac:spMkLst>
            <pc:docMk/>
            <pc:sldMk cId="3673499000" sldId="258"/>
            <ac:spMk id="80" creationId="{B0FA7423-504F-1112-1554-ECCDB66DC4C5}"/>
          </ac:spMkLst>
        </pc:spChg>
        <pc:spChg chg="mod topLvl">
          <ac:chgData name="Rifat, Md Monjurul Islam" userId="cda1daa8-7653-4945-b34c-5130d98407b5" providerId="ADAL" clId="{0E323995-3911-4E84-8D7B-5B364FAE9B2D}" dt="2025-09-19T18:49:54.965" v="235" actId="1076"/>
          <ac:spMkLst>
            <pc:docMk/>
            <pc:sldMk cId="3673499000" sldId="258"/>
            <ac:spMk id="81" creationId="{1CBB7ABF-D0E1-3F3A-0C74-E84B0C91023E}"/>
          </ac:spMkLst>
        </pc:spChg>
        <pc:spChg chg="mod">
          <ac:chgData name="Rifat, Md Monjurul Islam" userId="cda1daa8-7653-4945-b34c-5130d98407b5" providerId="ADAL" clId="{0E323995-3911-4E84-8D7B-5B364FAE9B2D}" dt="2025-09-19T18:49:59.269" v="236" actId="1076"/>
          <ac:spMkLst>
            <pc:docMk/>
            <pc:sldMk cId="3673499000" sldId="258"/>
            <ac:spMk id="82" creationId="{0822BC40-80B8-39A0-EF09-515B535FA7DE}"/>
          </ac:spMkLst>
        </pc:spChg>
        <pc:spChg chg="mod">
          <ac:chgData name="Rifat, Md Monjurul Islam" userId="cda1daa8-7653-4945-b34c-5130d98407b5" providerId="ADAL" clId="{0E323995-3911-4E84-8D7B-5B364FAE9B2D}" dt="2025-09-19T18:47:54.549" v="220" actId="1076"/>
          <ac:spMkLst>
            <pc:docMk/>
            <pc:sldMk cId="3673499000" sldId="258"/>
            <ac:spMk id="83" creationId="{250F9146-C5E5-4D71-826E-614719FEB557}"/>
          </ac:spMkLst>
        </pc:spChg>
        <pc:spChg chg="mod topLvl">
          <ac:chgData name="Rifat, Md Monjurul Islam" userId="cda1daa8-7653-4945-b34c-5130d98407b5" providerId="ADAL" clId="{0E323995-3911-4E84-8D7B-5B364FAE9B2D}" dt="2025-09-19T18:46:23.979" v="205" actId="1076"/>
          <ac:spMkLst>
            <pc:docMk/>
            <pc:sldMk cId="3673499000" sldId="258"/>
            <ac:spMk id="84" creationId="{72FE1BC3-8EB5-50C4-7852-008CA4B90581}"/>
          </ac:spMkLst>
        </pc:spChg>
        <pc:spChg chg="mod">
          <ac:chgData name="Rifat, Md Monjurul Islam" userId="cda1daa8-7653-4945-b34c-5130d98407b5" providerId="ADAL" clId="{0E323995-3911-4E84-8D7B-5B364FAE9B2D}" dt="2025-09-19T18:45:55.795" v="200" actId="1076"/>
          <ac:spMkLst>
            <pc:docMk/>
            <pc:sldMk cId="3673499000" sldId="258"/>
            <ac:spMk id="85" creationId="{0138840E-5CFC-A6CD-6C8C-5A056272E5B8}"/>
          </ac:spMkLst>
        </pc:spChg>
        <pc:spChg chg="mod">
          <ac:chgData name="Rifat, Md Monjurul Islam" userId="cda1daa8-7653-4945-b34c-5130d98407b5" providerId="ADAL" clId="{0E323995-3911-4E84-8D7B-5B364FAE9B2D}" dt="2025-09-19T18:45:48.628" v="198" actId="1076"/>
          <ac:spMkLst>
            <pc:docMk/>
            <pc:sldMk cId="3673499000" sldId="258"/>
            <ac:spMk id="86" creationId="{C0C00220-84B7-5143-23FA-A7795A868A0A}"/>
          </ac:spMkLst>
        </pc:spChg>
        <pc:spChg chg="mod">
          <ac:chgData name="Rifat, Md Monjurul Islam" userId="cda1daa8-7653-4945-b34c-5130d98407b5" providerId="ADAL" clId="{0E323995-3911-4E84-8D7B-5B364FAE9B2D}" dt="2025-09-19T18:45:52.582" v="199" actId="1076"/>
          <ac:spMkLst>
            <pc:docMk/>
            <pc:sldMk cId="3673499000" sldId="258"/>
            <ac:spMk id="87" creationId="{739BB448-7527-39E0-5B6A-D264EB75DD2C}"/>
          </ac:spMkLst>
        </pc:spChg>
        <pc:spChg chg="mod">
          <ac:chgData name="Rifat, Md Monjurul Islam" userId="cda1daa8-7653-4945-b34c-5130d98407b5" providerId="ADAL" clId="{0E323995-3911-4E84-8D7B-5B364FAE9B2D}" dt="2025-09-19T18:46:12.838" v="203" actId="1076"/>
          <ac:spMkLst>
            <pc:docMk/>
            <pc:sldMk cId="3673499000" sldId="258"/>
            <ac:spMk id="88" creationId="{2DA01FB0-FF43-AA31-8D69-23F9BD2A3A01}"/>
          </ac:spMkLst>
        </pc:spChg>
        <pc:spChg chg="mod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99" creationId="{B9C53375-FC96-5F51-03A6-9C8CB9407D5B}"/>
          </ac:spMkLst>
        </pc:spChg>
        <pc:spChg chg="mod topLvl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00" creationId="{F4D0189C-F4CB-7821-BDD0-5B4E43E41B0A}"/>
          </ac:spMkLst>
        </pc:spChg>
        <pc:spChg chg="mod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16" creationId="{B941987E-B29C-A8B1-51F5-A14F93F53557}"/>
          </ac:spMkLst>
        </pc:spChg>
        <pc:spChg chg="mod topLvl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17" creationId="{722492E9-CC29-F8BE-83BF-0ECA9D1CD22E}"/>
          </ac:spMkLst>
        </pc:spChg>
        <pc:spChg chg="mod topLvl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18" creationId="{16121B78-B1BB-D977-A53A-1720A789AD02}"/>
          </ac:spMkLst>
        </pc:spChg>
        <pc:spChg chg="mod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19" creationId="{3F55E4FF-4AD9-1268-BBA1-BACF119B1F3C}"/>
          </ac:spMkLst>
        </pc:spChg>
        <pc:spChg chg="mod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20" creationId="{7836C200-6005-653B-C1F0-A8326C22FCDD}"/>
          </ac:spMkLst>
        </pc:spChg>
        <pc:spChg chg="mod">
          <ac:chgData name="Rifat, Md Monjurul Islam" userId="cda1daa8-7653-4945-b34c-5130d98407b5" providerId="ADAL" clId="{0E323995-3911-4E84-8D7B-5B364FAE9B2D}" dt="2025-09-19T19:11:57.731" v="454" actId="1076"/>
          <ac:spMkLst>
            <pc:docMk/>
            <pc:sldMk cId="3673499000" sldId="258"/>
            <ac:spMk id="122" creationId="{4B200BC1-3F70-A217-A1EC-79896D59DB09}"/>
          </ac:spMkLst>
        </pc:spChg>
        <pc:spChg chg="mod">
          <ac:chgData name="Rifat, Md Monjurul Islam" userId="cda1daa8-7653-4945-b34c-5130d98407b5" providerId="ADAL" clId="{0E323995-3911-4E84-8D7B-5B364FAE9B2D}" dt="2025-09-19T18:50:15.421" v="238" actId="1076"/>
          <ac:spMkLst>
            <pc:docMk/>
            <pc:sldMk cId="3673499000" sldId="258"/>
            <ac:spMk id="123" creationId="{33FD4946-9D32-5244-C426-399882856F01}"/>
          </ac:spMkLst>
        </pc:spChg>
        <pc:spChg chg="mod topLvl">
          <ac:chgData name="Rifat, Md Monjurul Islam" userId="cda1daa8-7653-4945-b34c-5130d98407b5" providerId="ADAL" clId="{0E323995-3911-4E84-8D7B-5B364FAE9B2D}" dt="2025-09-19T19:11:42.815" v="453" actId="1076"/>
          <ac:spMkLst>
            <pc:docMk/>
            <pc:sldMk cId="3673499000" sldId="258"/>
            <ac:spMk id="124" creationId="{AD8D5156-B995-5C1E-0196-0633A7B6C3BF}"/>
          </ac:spMkLst>
        </pc:spChg>
        <pc:spChg chg="mod topLvl">
          <ac:chgData name="Rifat, Md Monjurul Islam" userId="cda1daa8-7653-4945-b34c-5130d98407b5" providerId="ADAL" clId="{0E323995-3911-4E84-8D7B-5B364FAE9B2D}" dt="2025-09-19T19:11:38.250" v="452" actId="1076"/>
          <ac:spMkLst>
            <pc:docMk/>
            <pc:sldMk cId="3673499000" sldId="258"/>
            <ac:spMk id="125" creationId="{856D0812-0513-B8DA-6B57-ED5761904B15}"/>
          </ac:spMkLst>
        </pc:spChg>
        <pc:spChg chg="mod">
          <ac:chgData name="Rifat, Md Monjurul Islam" userId="cda1daa8-7653-4945-b34c-5130d98407b5" providerId="ADAL" clId="{0E323995-3911-4E84-8D7B-5B364FAE9B2D}" dt="2025-09-19T18:50:37.957" v="241" actId="1076"/>
          <ac:spMkLst>
            <pc:docMk/>
            <pc:sldMk cId="3673499000" sldId="258"/>
            <ac:spMk id="126" creationId="{96C1990C-AC4C-162E-5F45-917CEA6DDF76}"/>
          </ac:spMkLst>
        </pc:spChg>
        <pc:spChg chg="del">
          <ac:chgData name="Rifat, Md Monjurul Islam" userId="cda1daa8-7653-4945-b34c-5130d98407b5" providerId="ADAL" clId="{0E323995-3911-4E84-8D7B-5B364FAE9B2D}" dt="2025-09-19T18:39:25.275" v="148" actId="21"/>
          <ac:spMkLst>
            <pc:docMk/>
            <pc:sldMk cId="3673499000" sldId="258"/>
            <ac:spMk id="127" creationId="{2395D788-FBAF-B14B-24FB-DC5651A8CF8D}"/>
          </ac:spMkLst>
        </pc:spChg>
        <pc:spChg chg="mod">
          <ac:chgData name="Rifat, Md Monjurul Islam" userId="cda1daa8-7653-4945-b34c-5130d98407b5" providerId="ADAL" clId="{0E323995-3911-4E84-8D7B-5B364FAE9B2D}" dt="2025-09-19T18:51:26.419" v="244" actId="1076"/>
          <ac:spMkLst>
            <pc:docMk/>
            <pc:sldMk cId="3673499000" sldId="258"/>
            <ac:spMk id="128" creationId="{93B52F37-8991-BE92-0AAD-38BD33C7D299}"/>
          </ac:spMkLst>
        </pc:spChg>
        <pc:spChg chg="mod topLvl">
          <ac:chgData name="Rifat, Md Monjurul Islam" userId="cda1daa8-7653-4945-b34c-5130d98407b5" providerId="ADAL" clId="{0E323995-3911-4E84-8D7B-5B364FAE9B2D}" dt="2025-09-19T18:48:47.407" v="226" actId="1076"/>
          <ac:spMkLst>
            <pc:docMk/>
            <pc:sldMk cId="3673499000" sldId="258"/>
            <ac:spMk id="130" creationId="{11A9A5BF-CEF7-DC74-90F8-CE9C87C959BF}"/>
          </ac:spMkLst>
        </pc:spChg>
        <pc:spChg chg="mod topLvl">
          <ac:chgData name="Rifat, Md Monjurul Islam" userId="cda1daa8-7653-4945-b34c-5130d98407b5" providerId="ADAL" clId="{0E323995-3911-4E84-8D7B-5B364FAE9B2D}" dt="2025-09-19T19:12:03.271" v="455" actId="1076"/>
          <ac:spMkLst>
            <pc:docMk/>
            <pc:sldMk cId="3673499000" sldId="258"/>
            <ac:spMk id="131" creationId="{BF96BDE8-6691-E2A6-7ECB-17A4DFE17E78}"/>
          </ac:spMkLst>
        </pc:spChg>
        <pc:spChg chg="mod topLvl">
          <ac:chgData name="Rifat, Md Monjurul Islam" userId="cda1daa8-7653-4945-b34c-5130d98407b5" providerId="ADAL" clId="{0E323995-3911-4E84-8D7B-5B364FAE9B2D}" dt="2025-09-19T18:44:53.875" v="189" actId="12788"/>
          <ac:spMkLst>
            <pc:docMk/>
            <pc:sldMk cId="3673499000" sldId="258"/>
            <ac:spMk id="132" creationId="{E387A361-7272-7613-7507-ADB7FC3267FB}"/>
          </ac:spMkLst>
        </pc:spChg>
        <pc:spChg chg="mod">
          <ac:chgData name="Rifat, Md Monjurul Islam" userId="cda1daa8-7653-4945-b34c-5130d98407b5" providerId="ADAL" clId="{0E323995-3911-4E84-8D7B-5B364FAE9B2D}" dt="2025-09-19T19:12:29.494" v="458" actId="12788"/>
          <ac:spMkLst>
            <pc:docMk/>
            <pc:sldMk cId="3673499000" sldId="258"/>
            <ac:spMk id="136" creationId="{39C9FA1E-00FC-5CDF-B5FE-2C64450938D0}"/>
          </ac:spMkLst>
        </pc:spChg>
        <pc:spChg chg="mod">
          <ac:chgData name="Rifat, Md Monjurul Islam" userId="cda1daa8-7653-4945-b34c-5130d98407b5" providerId="ADAL" clId="{0E323995-3911-4E84-8D7B-5B364FAE9B2D}" dt="2025-09-19T18:54:17.969" v="267" actId="1076"/>
          <ac:spMkLst>
            <pc:docMk/>
            <pc:sldMk cId="3673499000" sldId="258"/>
            <ac:spMk id="146" creationId="{9D2CD13B-A5F5-3F82-6464-1E8FA6303C55}"/>
          </ac:spMkLst>
        </pc:spChg>
        <pc:spChg chg="mod">
          <ac:chgData name="Rifat, Md Monjurul Islam" userId="cda1daa8-7653-4945-b34c-5130d98407b5" providerId="ADAL" clId="{0E323995-3911-4E84-8D7B-5B364FAE9B2D}" dt="2025-09-19T18:54:27.846" v="269" actId="1076"/>
          <ac:spMkLst>
            <pc:docMk/>
            <pc:sldMk cId="3673499000" sldId="258"/>
            <ac:spMk id="148" creationId="{8E676327-5C42-D3B1-B142-5AAB5C48C6D1}"/>
          </ac:spMkLst>
        </pc:spChg>
        <pc:spChg chg="mod">
          <ac:chgData name="Rifat, Md Monjurul Islam" userId="cda1daa8-7653-4945-b34c-5130d98407b5" providerId="ADAL" clId="{0E323995-3911-4E84-8D7B-5B364FAE9B2D}" dt="2025-09-19T18:54:37.943" v="271" actId="1076"/>
          <ac:spMkLst>
            <pc:docMk/>
            <pc:sldMk cId="3673499000" sldId="258"/>
            <ac:spMk id="149" creationId="{54B3FE7A-D9DD-87C7-0E41-BA9553D9199A}"/>
          </ac:spMkLst>
        </pc:spChg>
        <pc:spChg chg="mod">
          <ac:chgData name="Rifat, Md Monjurul Islam" userId="cda1daa8-7653-4945-b34c-5130d98407b5" providerId="ADAL" clId="{0E323995-3911-4E84-8D7B-5B364FAE9B2D}" dt="2025-09-19T18:57:05.800" v="290" actId="255"/>
          <ac:spMkLst>
            <pc:docMk/>
            <pc:sldMk cId="3673499000" sldId="258"/>
            <ac:spMk id="152" creationId="{BE3D7747-76E1-7518-EFEF-A02E22DCD435}"/>
          </ac:spMkLst>
        </pc:spChg>
        <pc:spChg chg="mod">
          <ac:chgData name="Rifat, Md Monjurul Islam" userId="cda1daa8-7653-4945-b34c-5130d98407b5" providerId="ADAL" clId="{0E323995-3911-4E84-8D7B-5B364FAE9B2D}" dt="2025-09-19T18:55:04.361" v="274" actId="1076"/>
          <ac:spMkLst>
            <pc:docMk/>
            <pc:sldMk cId="3673499000" sldId="258"/>
            <ac:spMk id="153" creationId="{E8D15ED7-3AF2-5D00-F8D4-8E3265A9BCCB}"/>
          </ac:spMkLst>
        </pc:spChg>
        <pc:spChg chg="mod">
          <ac:chgData name="Rifat, Md Monjurul Islam" userId="cda1daa8-7653-4945-b34c-5130d98407b5" providerId="ADAL" clId="{0E323995-3911-4E84-8D7B-5B364FAE9B2D}" dt="2025-09-19T18:54:53.966" v="273" actId="1076"/>
          <ac:spMkLst>
            <pc:docMk/>
            <pc:sldMk cId="3673499000" sldId="258"/>
            <ac:spMk id="154" creationId="{6EA73418-96FF-6E2A-05AA-6B2F486CABF2}"/>
          </ac:spMkLst>
        </pc:spChg>
        <pc:spChg chg="mod">
          <ac:chgData name="Rifat, Md Monjurul Islam" userId="cda1daa8-7653-4945-b34c-5130d98407b5" providerId="ADAL" clId="{0E323995-3911-4E84-8D7B-5B364FAE9B2D}" dt="2025-09-19T18:57:16.034" v="291" actId="255"/>
          <ac:spMkLst>
            <pc:docMk/>
            <pc:sldMk cId="3673499000" sldId="258"/>
            <ac:spMk id="158" creationId="{310776E8-4E67-C77B-A9BD-A0433E9F98BB}"/>
          </ac:spMkLst>
        </pc:spChg>
        <pc:spChg chg="mod">
          <ac:chgData name="Rifat, Md Monjurul Islam" userId="cda1daa8-7653-4945-b34c-5130d98407b5" providerId="ADAL" clId="{0E323995-3911-4E84-8D7B-5B364FAE9B2D}" dt="2025-09-19T18:57:21.743" v="292" actId="255"/>
          <ac:spMkLst>
            <pc:docMk/>
            <pc:sldMk cId="3673499000" sldId="258"/>
            <ac:spMk id="159" creationId="{0ACBF1DB-BC8A-F578-12A3-38587DF71A45}"/>
          </ac:spMkLst>
        </pc:spChg>
        <pc:spChg chg="del">
          <ac:chgData name="Rifat, Md Monjurul Islam" userId="cda1daa8-7653-4945-b34c-5130d98407b5" providerId="ADAL" clId="{0E323995-3911-4E84-8D7B-5B364FAE9B2D}" dt="2025-09-19T18:53:09.638" v="256" actId="21"/>
          <ac:spMkLst>
            <pc:docMk/>
            <pc:sldMk cId="3673499000" sldId="258"/>
            <ac:spMk id="160" creationId="{9F27CAD0-1542-D3B7-42FF-29F14DAC35D5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161" creationId="{240CACF2-0C38-00B2-1E2D-B3B47F62CCF1}"/>
          </ac:spMkLst>
        </pc:spChg>
        <pc:spChg chg="mod topLvl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162" creationId="{26FE19E2-C63E-A387-9EF9-08486BB9C80A}"/>
          </ac:spMkLst>
        </pc:spChg>
        <pc:spChg chg="mod topLvl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163" creationId="{22F684A6-DDAA-B3BE-C304-584DF61AFD3B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173" creationId="{7B4D2B47-73F9-4853-AE25-7FD194F423EF}"/>
          </ac:spMkLst>
        </pc:spChg>
        <pc:spChg chg="mod">
          <ac:chgData name="Rifat, Md Monjurul Islam" userId="cda1daa8-7653-4945-b34c-5130d98407b5" providerId="ADAL" clId="{0E323995-3911-4E84-8D7B-5B364FAE9B2D}" dt="2025-09-19T19:00:14.269" v="314" actId="255"/>
          <ac:spMkLst>
            <pc:docMk/>
            <pc:sldMk cId="3673499000" sldId="258"/>
            <ac:spMk id="179" creationId="{407A9BB7-0A3B-7C00-CA3F-5420B953799B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181" creationId="{3BFECB73-F52A-6C57-6827-45D2B40BD153}"/>
          </ac:spMkLst>
        </pc:spChg>
        <pc:spChg chg="mod topLvl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185" creationId="{6CFA1F8E-CCF7-8AFC-D051-2A3E778469A8}"/>
          </ac:spMkLst>
        </pc:spChg>
        <pc:spChg chg="mod">
          <ac:chgData name="Rifat, Md Monjurul Islam" userId="cda1daa8-7653-4945-b34c-5130d98407b5" providerId="ADAL" clId="{0E323995-3911-4E84-8D7B-5B364FAE9B2D}" dt="2025-09-19T18:55:22.813" v="276" actId="1076"/>
          <ac:spMkLst>
            <pc:docMk/>
            <pc:sldMk cId="3673499000" sldId="258"/>
            <ac:spMk id="187" creationId="{AD2D8DC4-7581-1D28-246A-E07AD8ABEB6C}"/>
          </ac:spMkLst>
        </pc:spChg>
        <pc:spChg chg="mod">
          <ac:chgData name="Rifat, Md Monjurul Islam" userId="cda1daa8-7653-4945-b34c-5130d98407b5" providerId="ADAL" clId="{0E323995-3911-4E84-8D7B-5B364FAE9B2D}" dt="2025-09-19T18:57:33.127" v="295" actId="1076"/>
          <ac:spMkLst>
            <pc:docMk/>
            <pc:sldMk cId="3673499000" sldId="258"/>
            <ac:spMk id="189" creationId="{16005947-C092-1D25-8EA4-CA0B9F416C7D}"/>
          </ac:spMkLst>
        </pc:spChg>
        <pc:spChg chg="mod topLvl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193" creationId="{8F1A4772-9DD4-C2A4-41E0-262F02B35361}"/>
          </ac:spMkLst>
        </pc:spChg>
        <pc:spChg chg="mod">
          <ac:chgData name="Rifat, Md Monjurul Islam" userId="cda1daa8-7653-4945-b34c-5130d98407b5" providerId="ADAL" clId="{0E323995-3911-4E84-8D7B-5B364FAE9B2D}" dt="2025-09-19T19:02:38.067" v="332" actId="692"/>
          <ac:spMkLst>
            <pc:docMk/>
            <pc:sldMk cId="3673499000" sldId="258"/>
            <ac:spMk id="194" creationId="{484DF6DB-EE3A-393C-131D-9B84831C72B6}"/>
          </ac:spMkLst>
        </pc:spChg>
        <pc:spChg chg="mod">
          <ac:chgData name="Rifat, Md Monjurul Islam" userId="cda1daa8-7653-4945-b34c-5130d98407b5" providerId="ADAL" clId="{0E323995-3911-4E84-8D7B-5B364FAE9B2D}" dt="2025-09-19T18:59:13.963" v="311" actId="1076"/>
          <ac:spMkLst>
            <pc:docMk/>
            <pc:sldMk cId="3673499000" sldId="258"/>
            <ac:spMk id="196" creationId="{C92BBDFB-92C4-386C-69A3-31C0B9284AA0}"/>
          </ac:spMkLst>
        </pc:spChg>
        <pc:spChg chg="mod">
          <ac:chgData name="Rifat, Md Monjurul Islam" userId="cda1daa8-7653-4945-b34c-5130d98407b5" providerId="ADAL" clId="{0E323995-3911-4E84-8D7B-5B364FAE9B2D}" dt="2025-09-19T18:58:57.613" v="308" actId="14100"/>
          <ac:spMkLst>
            <pc:docMk/>
            <pc:sldMk cId="3673499000" sldId="258"/>
            <ac:spMk id="197" creationId="{4F459C73-6EC5-E896-EA1A-D835B516BE2E}"/>
          </ac:spMkLst>
        </pc:spChg>
        <pc:spChg chg="mod">
          <ac:chgData name="Rifat, Md Monjurul Islam" userId="cda1daa8-7653-4945-b34c-5130d98407b5" providerId="ADAL" clId="{0E323995-3911-4E84-8D7B-5B364FAE9B2D}" dt="2025-09-19T19:00:23.291" v="315" actId="255"/>
          <ac:spMkLst>
            <pc:docMk/>
            <pc:sldMk cId="3673499000" sldId="258"/>
            <ac:spMk id="198" creationId="{7ED0368E-E9ED-B6E3-385F-7A0B0EF33B10}"/>
          </ac:spMkLst>
        </pc:spChg>
        <pc:spChg chg="mod">
          <ac:chgData name="Rifat, Md Monjurul Islam" userId="cda1daa8-7653-4945-b34c-5130d98407b5" providerId="ADAL" clId="{0E323995-3911-4E84-8D7B-5B364FAE9B2D}" dt="2025-09-19T19:00:31.693" v="316" actId="255"/>
          <ac:spMkLst>
            <pc:docMk/>
            <pc:sldMk cId="3673499000" sldId="258"/>
            <ac:spMk id="199" creationId="{B3F2EF57-C45E-E1A4-6C44-AAB97F071FF8}"/>
          </ac:spMkLst>
        </pc:spChg>
        <pc:spChg chg="mod topLvl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00" creationId="{2FAC1A31-FDD4-929B-EC7C-4A6A17F7AC3E}"/>
          </ac:spMkLst>
        </pc:spChg>
        <pc:spChg chg="mod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13" creationId="{B97E0042-405F-51D6-2A1A-C1F65EF23276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214" creationId="{76B26465-71D6-A8BC-E196-1361AF45BB04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215" creationId="{8E04267B-0D08-D919-4F38-C788E6730D5F}"/>
          </ac:spMkLst>
        </pc:spChg>
        <pc:spChg chg="mod">
          <ac:chgData name="Rifat, Md Monjurul Islam" userId="cda1daa8-7653-4945-b34c-5130d98407b5" providerId="ADAL" clId="{0E323995-3911-4E84-8D7B-5B364FAE9B2D}" dt="2025-09-19T19:01:23.600" v="323" actId="1076"/>
          <ac:spMkLst>
            <pc:docMk/>
            <pc:sldMk cId="3673499000" sldId="258"/>
            <ac:spMk id="216" creationId="{A1405DBA-261C-9C42-DF23-DF5C9BB9C6E1}"/>
          </ac:spMkLst>
        </pc:spChg>
        <pc:spChg chg="mod">
          <ac:chgData name="Rifat, Md Monjurul Islam" userId="cda1daa8-7653-4945-b34c-5130d98407b5" providerId="ADAL" clId="{0E323995-3911-4E84-8D7B-5B364FAE9B2D}" dt="2025-09-19T19:00:58.335" v="320" actId="1076"/>
          <ac:spMkLst>
            <pc:docMk/>
            <pc:sldMk cId="3673499000" sldId="258"/>
            <ac:spMk id="223" creationId="{66656A31-19CA-F574-9965-3F0C846C576E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229" creationId="{F2D42C25-1338-C2A3-1C17-CF5E4A421BD9}"/>
          </ac:spMkLst>
        </pc:spChg>
        <pc:spChg chg="mod">
          <ac:chgData name="Rifat, Md Monjurul Islam" userId="cda1daa8-7653-4945-b34c-5130d98407b5" providerId="ADAL" clId="{0E323995-3911-4E84-8D7B-5B364FAE9B2D}" dt="2025-09-19T19:01:05.661" v="321" actId="1076"/>
          <ac:spMkLst>
            <pc:docMk/>
            <pc:sldMk cId="3673499000" sldId="258"/>
            <ac:spMk id="230" creationId="{D4409ED6-690A-205B-4F91-ABAB39265BEA}"/>
          </ac:spMkLst>
        </pc:spChg>
        <pc:spChg chg="mod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31" creationId="{B782D6BE-594B-251C-B377-217D207829E0}"/>
          </ac:spMkLst>
        </pc:spChg>
        <pc:spChg chg="mod">
          <ac:chgData name="Rifat, Md Monjurul Islam" userId="cda1daa8-7653-4945-b34c-5130d98407b5" providerId="ADAL" clId="{0E323995-3911-4E84-8D7B-5B364FAE9B2D}" dt="2025-09-19T18:52:58.957" v="255" actId="165"/>
          <ac:spMkLst>
            <pc:docMk/>
            <pc:sldMk cId="3673499000" sldId="258"/>
            <ac:spMk id="235" creationId="{1CFF2769-2386-27C7-6D79-886DE911C697}"/>
          </ac:spMkLst>
        </pc:spChg>
        <pc:spChg chg="mod">
          <ac:chgData name="Rifat, Md Monjurul Islam" userId="cda1daa8-7653-4945-b34c-5130d98407b5" providerId="ADAL" clId="{0E323995-3911-4E84-8D7B-5B364FAE9B2D}" dt="2025-09-19T18:59:59.223" v="312" actId="255"/>
          <ac:spMkLst>
            <pc:docMk/>
            <pc:sldMk cId="3673499000" sldId="258"/>
            <ac:spMk id="239" creationId="{48753222-F7DC-908B-693B-5A1A7E23E012}"/>
          </ac:spMkLst>
        </pc:spChg>
        <pc:spChg chg="mod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40" creationId="{1F934E88-1BBA-EFB4-7C03-CAF732E6449B}"/>
          </ac:spMkLst>
        </pc:spChg>
        <pc:spChg chg="mod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41" creationId="{6A170B0F-D97B-A7EE-45E5-0D01423D4D4A}"/>
          </ac:spMkLst>
        </pc:spChg>
        <pc:spChg chg="mod">
          <ac:chgData name="Rifat, Md Monjurul Islam" userId="cda1daa8-7653-4945-b34c-5130d98407b5" providerId="ADAL" clId="{0E323995-3911-4E84-8D7B-5B364FAE9B2D}" dt="2025-09-19T19:06:13.752" v="369" actId="165"/>
          <ac:spMkLst>
            <pc:docMk/>
            <pc:sldMk cId="3673499000" sldId="258"/>
            <ac:spMk id="243" creationId="{45699D36-BE07-FA29-8E4B-3D00A3D4F757}"/>
          </ac:spMkLst>
        </pc:spChg>
        <pc:grpChg chg="mod">
          <ac:chgData name="Rifat, Md Monjurul Islam" userId="cda1daa8-7653-4945-b34c-5130d98407b5" providerId="ADAL" clId="{0E323995-3911-4E84-8D7B-5B364FAE9B2D}" dt="2025-09-19T18:38:47.539" v="142" actId="14100"/>
          <ac:grpSpMkLst>
            <pc:docMk/>
            <pc:sldMk cId="3673499000" sldId="258"/>
            <ac:grpSpMk id="2" creationId="{9E099968-2811-1050-574E-3906E5BBD48E}"/>
          </ac:grpSpMkLst>
        </pc:grpChg>
        <pc:grpChg chg="mod">
          <ac:chgData name="Rifat, Md Monjurul Islam" userId="cda1daa8-7653-4945-b34c-5130d98407b5" providerId="ADAL" clId="{0E323995-3911-4E84-8D7B-5B364FAE9B2D}" dt="2025-09-19T18:41:06.226" v="161" actId="1076"/>
          <ac:grpSpMkLst>
            <pc:docMk/>
            <pc:sldMk cId="3673499000" sldId="258"/>
            <ac:grpSpMk id="68" creationId="{703A1921-E31A-FFEC-69ED-2433581EC6D8}"/>
          </ac:grpSpMkLst>
        </pc:grpChg>
        <pc:grpChg chg="mod">
          <ac:chgData name="Rifat, Md Monjurul Islam" userId="cda1daa8-7653-4945-b34c-5130d98407b5" providerId="ADAL" clId="{0E323995-3911-4E84-8D7B-5B364FAE9B2D}" dt="2025-09-19T18:52:40.346" v="253" actId="14100"/>
          <ac:grpSpMkLst>
            <pc:docMk/>
            <pc:sldMk cId="3673499000" sldId="258"/>
            <ac:grpSpMk id="134" creationId="{8D03BADB-1E3D-1F6E-8D3A-D90EE2EA06E7}"/>
          </ac:grpSpMkLst>
        </pc:grpChg>
        <pc:cxnChg chg="mod">
          <ac:chgData name="Rifat, Md Monjurul Islam" userId="cda1daa8-7653-4945-b34c-5130d98407b5" providerId="ADAL" clId="{0E323995-3911-4E84-8D7B-5B364FAE9B2D}" dt="2025-09-19T19:07:01.697" v="380" actId="692"/>
          <ac:cxnSpMkLst>
            <pc:docMk/>
            <pc:sldMk cId="3673499000" sldId="258"/>
            <ac:cxnSpMk id="71" creationId="{5D97DBC3-7539-38CD-6230-AAE8D8213C03}"/>
          </ac:cxnSpMkLst>
        </pc:cxnChg>
        <pc:cxnChg chg="mod">
          <ac:chgData name="Rifat, Md Monjurul Islam" userId="cda1daa8-7653-4945-b34c-5130d98407b5" providerId="ADAL" clId="{0E323995-3911-4E84-8D7B-5B364FAE9B2D}" dt="2025-09-19T18:49:41.854" v="233" actId="1076"/>
          <ac:cxnSpMkLst>
            <pc:docMk/>
            <pc:sldMk cId="3673499000" sldId="258"/>
            <ac:cxnSpMk id="73" creationId="{40BDFEEF-0345-AD63-F736-5E83E411F1E7}"/>
          </ac:cxnSpMkLst>
        </pc:cxnChg>
        <pc:cxnChg chg="mod">
          <ac:chgData name="Rifat, Md Monjurul Islam" userId="cda1daa8-7653-4945-b34c-5130d98407b5" providerId="ADAL" clId="{0E323995-3911-4E84-8D7B-5B364FAE9B2D}" dt="2025-09-19T18:49:38.824" v="232" actId="1076"/>
          <ac:cxnSpMkLst>
            <pc:docMk/>
            <pc:sldMk cId="3673499000" sldId="258"/>
            <ac:cxnSpMk id="74" creationId="{16B9F3BD-0F7A-A21B-EFBB-56A83C8009DE}"/>
          </ac:cxnSpMkLst>
        </pc:cxnChg>
        <pc:cxnChg chg="mod">
          <ac:chgData name="Rifat, Md Monjurul Islam" userId="cda1daa8-7653-4945-b34c-5130d98407b5" providerId="ADAL" clId="{0E323995-3911-4E84-8D7B-5B364FAE9B2D}" dt="2025-09-19T19:07:14.730" v="383" actId="692"/>
          <ac:cxnSpMkLst>
            <pc:docMk/>
            <pc:sldMk cId="3673499000" sldId="258"/>
            <ac:cxnSpMk id="76" creationId="{F1AF4278-04A3-3907-7368-CE1B8C1BB92A}"/>
          </ac:cxnSpMkLst>
        </pc:cxnChg>
        <pc:cxnChg chg="mod">
          <ac:chgData name="Rifat, Md Monjurul Islam" userId="cda1daa8-7653-4945-b34c-5130d98407b5" providerId="ADAL" clId="{0E323995-3911-4E84-8D7B-5B364FAE9B2D}" dt="2025-09-19T19:07:39.056" v="392" actId="692"/>
          <ac:cxnSpMkLst>
            <pc:docMk/>
            <pc:sldMk cId="3673499000" sldId="258"/>
            <ac:cxnSpMk id="77" creationId="{9A7BA48A-9257-37AA-105B-AEBAC2F41472}"/>
          </ac:cxnSpMkLst>
        </pc:cxnChg>
        <pc:cxnChg chg="mod">
          <ac:chgData name="Rifat, Md Monjurul Islam" userId="cda1daa8-7653-4945-b34c-5130d98407b5" providerId="ADAL" clId="{0E323995-3911-4E84-8D7B-5B364FAE9B2D}" dt="2025-09-19T19:07:52.826" v="396" actId="692"/>
          <ac:cxnSpMkLst>
            <pc:docMk/>
            <pc:sldMk cId="3673499000" sldId="258"/>
            <ac:cxnSpMk id="78" creationId="{C4E4BDB5-A5CB-3D37-A735-B213D591AED2}"/>
          </ac:cxnSpMkLst>
        </pc:cxnChg>
        <pc:cxnChg chg="mod">
          <ac:chgData name="Rifat, Md Monjurul Islam" userId="cda1daa8-7653-4945-b34c-5130d98407b5" providerId="ADAL" clId="{0E323995-3911-4E84-8D7B-5B364FAE9B2D}" dt="2025-09-19T19:08:04.986" v="400" actId="692"/>
          <ac:cxnSpMkLst>
            <pc:docMk/>
            <pc:sldMk cId="3673499000" sldId="258"/>
            <ac:cxnSpMk id="79" creationId="{6123F84C-CB25-38B3-B91D-05903655B754}"/>
          </ac:cxnSpMkLst>
        </pc:cxnChg>
        <pc:cxnChg chg="mod">
          <ac:chgData name="Rifat, Md Monjurul Islam" userId="cda1daa8-7653-4945-b34c-5130d98407b5" providerId="ADAL" clId="{0E323995-3911-4E84-8D7B-5B364FAE9B2D}" dt="2025-09-19T19:07:23.813" v="386" actId="692"/>
          <ac:cxnSpMkLst>
            <pc:docMk/>
            <pc:sldMk cId="3673499000" sldId="258"/>
            <ac:cxnSpMk id="89" creationId="{D7F1A57B-EA75-C3A4-A29A-A862B5EB625F}"/>
          </ac:cxnSpMkLst>
        </pc:cxnChg>
        <pc:cxnChg chg="mod">
          <ac:chgData name="Rifat, Md Monjurul Islam" userId="cda1daa8-7653-4945-b34c-5130d98407b5" providerId="ADAL" clId="{0E323995-3911-4E84-8D7B-5B364FAE9B2D}" dt="2025-09-19T19:07:46.412" v="394" actId="692"/>
          <ac:cxnSpMkLst>
            <pc:docMk/>
            <pc:sldMk cId="3673499000" sldId="258"/>
            <ac:cxnSpMk id="90" creationId="{7C6A6CB3-5382-3ECB-FFD8-6275BDB7E270}"/>
          </ac:cxnSpMkLst>
        </pc:cxnChg>
        <pc:cxnChg chg="mod">
          <ac:chgData name="Rifat, Md Monjurul Islam" userId="cda1daa8-7653-4945-b34c-5130d98407b5" providerId="ADAL" clId="{0E323995-3911-4E84-8D7B-5B364FAE9B2D}" dt="2025-09-19T19:07:32.331" v="389" actId="692"/>
          <ac:cxnSpMkLst>
            <pc:docMk/>
            <pc:sldMk cId="3673499000" sldId="258"/>
            <ac:cxnSpMk id="91" creationId="{FCAB110E-3419-0B0D-C97F-E82428BCBC4C}"/>
          </ac:cxnSpMkLst>
        </pc:cxnChg>
        <pc:cxnChg chg="mod">
          <ac:chgData name="Rifat, Md Monjurul Islam" userId="cda1daa8-7653-4945-b34c-5130d98407b5" providerId="ADAL" clId="{0E323995-3911-4E84-8D7B-5B364FAE9B2D}" dt="2025-09-19T19:07:58.739" v="398" actId="692"/>
          <ac:cxnSpMkLst>
            <pc:docMk/>
            <pc:sldMk cId="3673499000" sldId="258"/>
            <ac:cxnSpMk id="92" creationId="{3BF652EF-23E3-598C-31BB-E012A08FD549}"/>
          </ac:cxnSpMkLst>
        </pc:cxnChg>
        <pc:cxnChg chg="mod">
          <ac:chgData name="Rifat, Md Monjurul Islam" userId="cda1daa8-7653-4945-b34c-5130d98407b5" providerId="ADAL" clId="{0E323995-3911-4E84-8D7B-5B364FAE9B2D}" dt="2025-09-19T19:10:07.702" v="435" actId="692"/>
          <ac:cxnSpMkLst>
            <pc:docMk/>
            <pc:sldMk cId="3673499000" sldId="258"/>
            <ac:cxnSpMk id="93" creationId="{C08B7EDC-689C-3796-06F8-DEF29761E709}"/>
          </ac:cxnSpMkLst>
        </pc:cxnChg>
        <pc:cxnChg chg="mod">
          <ac:chgData name="Rifat, Md Monjurul Islam" userId="cda1daa8-7653-4945-b34c-5130d98407b5" providerId="ADAL" clId="{0E323995-3911-4E84-8D7B-5B364FAE9B2D}" dt="2025-09-19T19:10:14.631" v="437" actId="692"/>
          <ac:cxnSpMkLst>
            <pc:docMk/>
            <pc:sldMk cId="3673499000" sldId="258"/>
            <ac:cxnSpMk id="94" creationId="{4417F3FF-5CBF-7F32-4487-D2EF76876CA4}"/>
          </ac:cxnSpMkLst>
        </pc:cxnChg>
        <pc:cxnChg chg="mod">
          <ac:chgData name="Rifat, Md Monjurul Islam" userId="cda1daa8-7653-4945-b34c-5130d98407b5" providerId="ADAL" clId="{0E323995-3911-4E84-8D7B-5B364FAE9B2D}" dt="2025-09-19T19:10:21.041" v="439" actId="692"/>
          <ac:cxnSpMkLst>
            <pc:docMk/>
            <pc:sldMk cId="3673499000" sldId="258"/>
            <ac:cxnSpMk id="95" creationId="{BDDD17D0-8545-DEF7-7BA2-9BB68B83767B}"/>
          </ac:cxnSpMkLst>
        </pc:cxnChg>
        <pc:cxnChg chg="mod">
          <ac:chgData name="Rifat, Md Monjurul Islam" userId="cda1daa8-7653-4945-b34c-5130d98407b5" providerId="ADAL" clId="{0E323995-3911-4E84-8D7B-5B364FAE9B2D}" dt="2025-09-19T19:10:27.015" v="441" actId="692"/>
          <ac:cxnSpMkLst>
            <pc:docMk/>
            <pc:sldMk cId="3673499000" sldId="258"/>
            <ac:cxnSpMk id="96" creationId="{EE896E6A-E9B3-61BE-6DE2-1CCE7FA96AD7}"/>
          </ac:cxnSpMkLst>
        </pc:cxnChg>
        <pc:cxnChg chg="mod">
          <ac:chgData name="Rifat, Md Monjurul Islam" userId="cda1daa8-7653-4945-b34c-5130d98407b5" providerId="ADAL" clId="{0E323995-3911-4E84-8D7B-5B364FAE9B2D}" dt="2025-09-19T19:08:48.510" v="412" actId="692"/>
          <ac:cxnSpMkLst>
            <pc:docMk/>
            <pc:sldMk cId="3673499000" sldId="258"/>
            <ac:cxnSpMk id="97" creationId="{8E9DDC93-DF2A-D39E-C3A4-92247966A30C}"/>
          </ac:cxnSpMkLst>
        </pc:cxnChg>
        <pc:cxnChg chg="mod">
          <ac:chgData name="Rifat, Md Monjurul Islam" userId="cda1daa8-7653-4945-b34c-5130d98407b5" providerId="ADAL" clId="{0E323995-3911-4E84-8D7B-5B364FAE9B2D}" dt="2025-09-19T19:09:07.741" v="418" actId="692"/>
          <ac:cxnSpMkLst>
            <pc:docMk/>
            <pc:sldMk cId="3673499000" sldId="258"/>
            <ac:cxnSpMk id="98" creationId="{EFE312E8-8F92-C8A4-1116-DDAF77F9ECF5}"/>
          </ac:cxnSpMkLst>
        </pc:cxnChg>
        <pc:cxnChg chg="mod">
          <ac:chgData name="Rifat, Md Monjurul Islam" userId="cda1daa8-7653-4945-b34c-5130d98407b5" providerId="ADAL" clId="{0E323995-3911-4E84-8D7B-5B364FAE9B2D}" dt="2025-09-19T19:08:19.957" v="404" actId="692"/>
          <ac:cxnSpMkLst>
            <pc:docMk/>
            <pc:sldMk cId="3673499000" sldId="258"/>
            <ac:cxnSpMk id="101" creationId="{D8376828-9CFC-A8CE-7234-822D7142094E}"/>
          </ac:cxnSpMkLst>
        </pc:cxnChg>
        <pc:cxnChg chg="mod">
          <ac:chgData name="Rifat, Md Monjurul Islam" userId="cda1daa8-7653-4945-b34c-5130d98407b5" providerId="ADAL" clId="{0E323995-3911-4E84-8D7B-5B364FAE9B2D}" dt="2025-09-19T19:09:14.248" v="420" actId="692"/>
          <ac:cxnSpMkLst>
            <pc:docMk/>
            <pc:sldMk cId="3673499000" sldId="258"/>
            <ac:cxnSpMk id="102" creationId="{35834797-0AB4-7FC3-B333-0B8883F0D684}"/>
          </ac:cxnSpMkLst>
        </pc:cxnChg>
        <pc:cxnChg chg="mod">
          <ac:chgData name="Rifat, Md Monjurul Islam" userId="cda1daa8-7653-4945-b34c-5130d98407b5" providerId="ADAL" clId="{0E323995-3911-4E84-8D7B-5B364FAE9B2D}" dt="2025-09-19T19:10:49.565" v="443" actId="1076"/>
          <ac:cxnSpMkLst>
            <pc:docMk/>
            <pc:sldMk cId="3673499000" sldId="258"/>
            <ac:cxnSpMk id="103" creationId="{51E29A56-C7CE-3DCF-7D5F-33F75BEA5945}"/>
          </ac:cxnSpMkLst>
        </pc:cxnChg>
        <pc:cxnChg chg="mod">
          <ac:chgData name="Rifat, Md Monjurul Islam" userId="cda1daa8-7653-4945-b34c-5130d98407b5" providerId="ADAL" clId="{0E323995-3911-4E84-8D7B-5B364FAE9B2D}" dt="2025-09-19T19:11:26.994" v="451" actId="1076"/>
          <ac:cxnSpMkLst>
            <pc:docMk/>
            <pc:sldMk cId="3673499000" sldId="258"/>
            <ac:cxnSpMk id="104" creationId="{7464BBC6-26B7-CF82-B3FF-4FCE9B0DFED2}"/>
          </ac:cxnSpMkLst>
        </pc:cxnChg>
        <pc:cxnChg chg="mod">
          <ac:chgData name="Rifat, Md Monjurul Islam" userId="cda1daa8-7653-4945-b34c-5130d98407b5" providerId="ADAL" clId="{0E323995-3911-4E84-8D7B-5B364FAE9B2D}" dt="2025-09-19T19:09:26.362" v="424" actId="692"/>
          <ac:cxnSpMkLst>
            <pc:docMk/>
            <pc:sldMk cId="3673499000" sldId="258"/>
            <ac:cxnSpMk id="105" creationId="{6875B160-5CCA-7B27-4157-9E89CAE9FAF3}"/>
          </ac:cxnSpMkLst>
        </pc:cxnChg>
        <pc:cxnChg chg="mod">
          <ac:chgData name="Rifat, Md Monjurul Islam" userId="cda1daa8-7653-4945-b34c-5130d98407b5" providerId="ADAL" clId="{0E323995-3911-4E84-8D7B-5B364FAE9B2D}" dt="2025-09-19T19:08:13.043" v="402" actId="692"/>
          <ac:cxnSpMkLst>
            <pc:docMk/>
            <pc:sldMk cId="3673499000" sldId="258"/>
            <ac:cxnSpMk id="106" creationId="{5317A114-F6EA-F240-D063-4E63AC3648FB}"/>
          </ac:cxnSpMkLst>
        </pc:cxnChg>
        <pc:cxnChg chg="mod">
          <ac:chgData name="Rifat, Md Monjurul Islam" userId="cda1daa8-7653-4945-b34c-5130d98407b5" providerId="ADAL" clId="{0E323995-3911-4E84-8D7B-5B364FAE9B2D}" dt="2025-09-19T19:08:54.248" v="414" actId="692"/>
          <ac:cxnSpMkLst>
            <pc:docMk/>
            <pc:sldMk cId="3673499000" sldId="258"/>
            <ac:cxnSpMk id="107" creationId="{B8F0FA6A-F0A3-4D93-FBB2-4971D83D8EA8}"/>
          </ac:cxnSpMkLst>
        </pc:cxnChg>
        <pc:cxnChg chg="mod">
          <ac:chgData name="Rifat, Md Monjurul Islam" userId="cda1daa8-7653-4945-b34c-5130d98407b5" providerId="ADAL" clId="{0E323995-3911-4E84-8D7B-5B364FAE9B2D}" dt="2025-09-19T19:08:27.288" v="406" actId="692"/>
          <ac:cxnSpMkLst>
            <pc:docMk/>
            <pc:sldMk cId="3673499000" sldId="258"/>
            <ac:cxnSpMk id="108" creationId="{0D112D0C-2CDD-4351-FEA6-5996A4FEAA2C}"/>
          </ac:cxnSpMkLst>
        </pc:cxnChg>
        <pc:cxnChg chg="mod">
          <ac:chgData name="Rifat, Md Monjurul Islam" userId="cda1daa8-7653-4945-b34c-5130d98407b5" providerId="ADAL" clId="{0E323995-3911-4E84-8D7B-5B364FAE9B2D}" dt="2025-09-19T19:09:47.011" v="430" actId="692"/>
          <ac:cxnSpMkLst>
            <pc:docMk/>
            <pc:sldMk cId="3673499000" sldId="258"/>
            <ac:cxnSpMk id="109" creationId="{72B7856E-D341-8F04-CD36-00CFCB5AA5AA}"/>
          </ac:cxnSpMkLst>
        </pc:cxnChg>
        <pc:cxnChg chg="mod">
          <ac:chgData name="Rifat, Md Monjurul Islam" userId="cda1daa8-7653-4945-b34c-5130d98407b5" providerId="ADAL" clId="{0E323995-3911-4E84-8D7B-5B364FAE9B2D}" dt="2025-09-19T19:09:41.170" v="428" actId="692"/>
          <ac:cxnSpMkLst>
            <pc:docMk/>
            <pc:sldMk cId="3673499000" sldId="258"/>
            <ac:cxnSpMk id="110" creationId="{958BEFB7-7CE1-3357-9D07-E1E572EFACEB}"/>
          </ac:cxnSpMkLst>
        </pc:cxnChg>
        <pc:cxnChg chg="mod">
          <ac:chgData name="Rifat, Md Monjurul Islam" userId="cda1daa8-7653-4945-b34c-5130d98407b5" providerId="ADAL" clId="{0E323995-3911-4E84-8D7B-5B364FAE9B2D}" dt="2025-09-19T19:08:33.758" v="408" actId="692"/>
          <ac:cxnSpMkLst>
            <pc:docMk/>
            <pc:sldMk cId="3673499000" sldId="258"/>
            <ac:cxnSpMk id="111" creationId="{077114F0-98CD-8B09-D026-B43B8B48679F}"/>
          </ac:cxnSpMkLst>
        </pc:cxnChg>
        <pc:cxnChg chg="mod">
          <ac:chgData name="Rifat, Md Monjurul Islam" userId="cda1daa8-7653-4945-b34c-5130d98407b5" providerId="ADAL" clId="{0E323995-3911-4E84-8D7B-5B364FAE9B2D}" dt="2025-09-19T19:09:33.228" v="426" actId="692"/>
          <ac:cxnSpMkLst>
            <pc:docMk/>
            <pc:sldMk cId="3673499000" sldId="258"/>
            <ac:cxnSpMk id="112" creationId="{CCC723F2-4825-DAE1-B7ED-76EE0423D97A}"/>
          </ac:cxnSpMkLst>
        </pc:cxnChg>
        <pc:cxnChg chg="mod">
          <ac:chgData name="Rifat, Md Monjurul Islam" userId="cda1daa8-7653-4945-b34c-5130d98407b5" providerId="ADAL" clId="{0E323995-3911-4E84-8D7B-5B364FAE9B2D}" dt="2025-09-19T19:09:53.985" v="432" actId="692"/>
          <ac:cxnSpMkLst>
            <pc:docMk/>
            <pc:sldMk cId="3673499000" sldId="258"/>
            <ac:cxnSpMk id="113" creationId="{65A7FDEF-F30E-7585-DC85-9AC1B7F03B66}"/>
          </ac:cxnSpMkLst>
        </pc:cxnChg>
        <pc:cxnChg chg="mod">
          <ac:chgData name="Rifat, Md Monjurul Islam" userId="cda1daa8-7653-4945-b34c-5130d98407b5" providerId="ADAL" clId="{0E323995-3911-4E84-8D7B-5B364FAE9B2D}" dt="2025-09-19T19:09:01.610" v="416" actId="692"/>
          <ac:cxnSpMkLst>
            <pc:docMk/>
            <pc:sldMk cId="3673499000" sldId="258"/>
            <ac:cxnSpMk id="114" creationId="{D295574F-FDD2-7807-2BE1-D7DD375C6F23}"/>
          </ac:cxnSpMkLst>
        </pc:cxnChg>
        <pc:cxnChg chg="mod">
          <ac:chgData name="Rifat, Md Monjurul Islam" userId="cda1daa8-7653-4945-b34c-5130d98407b5" providerId="ADAL" clId="{0E323995-3911-4E84-8D7B-5B364FAE9B2D}" dt="2025-09-19T19:09:20.755" v="422" actId="692"/>
          <ac:cxnSpMkLst>
            <pc:docMk/>
            <pc:sldMk cId="3673499000" sldId="258"/>
            <ac:cxnSpMk id="115" creationId="{877CEBA7-C3D3-24F0-3872-56E0369EDC2D}"/>
          </ac:cxnSpMkLst>
        </pc:cxnChg>
        <pc:cxnChg chg="mod">
          <ac:chgData name="Rifat, Md Monjurul Islam" userId="cda1daa8-7653-4945-b34c-5130d98407b5" providerId="ADAL" clId="{0E323995-3911-4E84-8D7B-5B364FAE9B2D}" dt="2025-09-19T19:08:41.201" v="410" actId="692"/>
          <ac:cxnSpMkLst>
            <pc:docMk/>
            <pc:sldMk cId="3673499000" sldId="258"/>
            <ac:cxnSpMk id="121" creationId="{335CE5B3-C0A0-9BED-DD5E-28FF2D819DA1}"/>
          </ac:cxnSpMkLst>
        </pc:cxnChg>
        <pc:cxnChg chg="mod">
          <ac:chgData name="Rifat, Md Monjurul Islam" userId="cda1daa8-7653-4945-b34c-5130d98407b5" providerId="ADAL" clId="{0E323995-3911-4E84-8D7B-5B364FAE9B2D}" dt="2025-09-19T19:06:53.031" v="378" actId="692"/>
          <ac:cxnSpMkLst>
            <pc:docMk/>
            <pc:sldMk cId="3673499000" sldId="258"/>
            <ac:cxnSpMk id="133" creationId="{50480274-D627-9783-DE70-81A715BC6C0C}"/>
          </ac:cxnSpMkLst>
        </pc:cxnChg>
        <pc:cxnChg chg="mod">
          <ac:chgData name="Rifat, Md Monjurul Islam" userId="cda1daa8-7653-4945-b34c-5130d98407b5" providerId="ADAL" clId="{0E323995-3911-4E84-8D7B-5B364FAE9B2D}" dt="2025-09-19T19:04:12.050" v="354" actId="692"/>
          <ac:cxnSpMkLst>
            <pc:docMk/>
            <pc:sldMk cId="3673499000" sldId="258"/>
            <ac:cxnSpMk id="143" creationId="{786919BD-477F-A626-3D45-5CCB86319BD1}"/>
          </ac:cxnSpMkLst>
        </pc:cxnChg>
        <pc:cxnChg chg="mod">
          <ac:chgData name="Rifat, Md Monjurul Islam" userId="cda1daa8-7653-4945-b34c-5130d98407b5" providerId="ADAL" clId="{0E323995-3911-4E84-8D7B-5B364FAE9B2D}" dt="2025-09-19T19:04:18.705" v="356" actId="692"/>
          <ac:cxnSpMkLst>
            <pc:docMk/>
            <pc:sldMk cId="3673499000" sldId="258"/>
            <ac:cxnSpMk id="145" creationId="{8E7889AA-5BAE-0057-3D8B-8959497A75C3}"/>
          </ac:cxnSpMkLst>
        </pc:cxnChg>
        <pc:cxnChg chg="mod">
          <ac:chgData name="Rifat, Md Monjurul Islam" userId="cda1daa8-7653-4945-b34c-5130d98407b5" providerId="ADAL" clId="{0E323995-3911-4E84-8D7B-5B364FAE9B2D}" dt="2025-09-19T19:04:32.641" v="358" actId="692"/>
          <ac:cxnSpMkLst>
            <pc:docMk/>
            <pc:sldMk cId="3673499000" sldId="258"/>
            <ac:cxnSpMk id="147" creationId="{AFFCBAB6-E433-2C02-0148-D4DC78C93A0A}"/>
          </ac:cxnSpMkLst>
        </pc:cxnChg>
        <pc:cxnChg chg="mod">
          <ac:chgData name="Rifat, Md Monjurul Islam" userId="cda1daa8-7653-4945-b34c-5130d98407b5" providerId="ADAL" clId="{0E323995-3911-4E84-8D7B-5B364FAE9B2D}" dt="2025-09-19T19:04:38.001" v="360" actId="692"/>
          <ac:cxnSpMkLst>
            <pc:docMk/>
            <pc:sldMk cId="3673499000" sldId="258"/>
            <ac:cxnSpMk id="150" creationId="{B7CA09F8-C524-491B-955A-512E7B31C4F3}"/>
          </ac:cxnSpMkLst>
        </pc:cxnChg>
        <pc:cxnChg chg="mod">
          <ac:chgData name="Rifat, Md Monjurul Islam" userId="cda1daa8-7653-4945-b34c-5130d98407b5" providerId="ADAL" clId="{0E323995-3911-4E84-8D7B-5B364FAE9B2D}" dt="2025-09-19T19:04:42.422" v="362" actId="692"/>
          <ac:cxnSpMkLst>
            <pc:docMk/>
            <pc:sldMk cId="3673499000" sldId="258"/>
            <ac:cxnSpMk id="151" creationId="{E7E9CD5A-E19E-E716-D08C-514545C4E8EE}"/>
          </ac:cxnSpMkLst>
        </pc:cxnChg>
        <pc:cxnChg chg="mod">
          <ac:chgData name="Rifat, Md Monjurul Islam" userId="cda1daa8-7653-4945-b34c-5130d98407b5" providerId="ADAL" clId="{0E323995-3911-4E84-8D7B-5B364FAE9B2D}" dt="2025-09-19T19:05:08.261" v="363" actId="692"/>
          <ac:cxnSpMkLst>
            <pc:docMk/>
            <pc:sldMk cId="3673499000" sldId="258"/>
            <ac:cxnSpMk id="176" creationId="{070FB391-9EB1-CD97-2252-56605A0BEC80}"/>
          </ac:cxnSpMkLst>
        </pc:cxnChg>
        <pc:cxnChg chg="mod">
          <ac:chgData name="Rifat, Md Monjurul Islam" userId="cda1daa8-7653-4945-b34c-5130d98407b5" providerId="ADAL" clId="{0E323995-3911-4E84-8D7B-5B364FAE9B2D}" dt="2025-09-19T19:05:12.279" v="364" actId="692"/>
          <ac:cxnSpMkLst>
            <pc:docMk/>
            <pc:sldMk cId="3673499000" sldId="258"/>
            <ac:cxnSpMk id="177" creationId="{B28AFEF2-FC9B-9DAB-0A04-6A2898DDF209}"/>
          </ac:cxnSpMkLst>
        </pc:cxnChg>
        <pc:cxnChg chg="mod">
          <ac:chgData name="Rifat, Md Monjurul Islam" userId="cda1daa8-7653-4945-b34c-5130d98407b5" providerId="ADAL" clId="{0E323995-3911-4E84-8D7B-5B364FAE9B2D}" dt="2025-09-19T19:06:14.767" v="370" actId="14100"/>
          <ac:cxnSpMkLst>
            <pc:docMk/>
            <pc:sldMk cId="3673499000" sldId="258"/>
            <ac:cxnSpMk id="183" creationId="{B5B8AF9C-B76E-394F-A6B1-0E0A761FE8E6}"/>
          </ac:cxnSpMkLst>
        </pc:cxnChg>
        <pc:cxnChg chg="mod">
          <ac:chgData name="Rifat, Md Monjurul Islam" userId="cda1daa8-7653-4945-b34c-5130d98407b5" providerId="ADAL" clId="{0E323995-3911-4E84-8D7B-5B364FAE9B2D}" dt="2025-09-19T19:06:12.594" v="368" actId="14100"/>
          <ac:cxnSpMkLst>
            <pc:docMk/>
            <pc:sldMk cId="3673499000" sldId="258"/>
            <ac:cxnSpMk id="186" creationId="{6D88F51B-6B51-4315-0DAF-F10203316696}"/>
          </ac:cxnSpMkLst>
        </pc:cxnChg>
        <pc:cxnChg chg="mod">
          <ac:chgData name="Rifat, Md Monjurul Islam" userId="cda1daa8-7653-4945-b34c-5130d98407b5" providerId="ADAL" clId="{0E323995-3911-4E84-8D7B-5B364FAE9B2D}" dt="2025-09-19T19:04:03.425" v="352" actId="692"/>
          <ac:cxnSpMkLst>
            <pc:docMk/>
            <pc:sldMk cId="3673499000" sldId="258"/>
            <ac:cxnSpMk id="190" creationId="{D4425562-ED67-51D9-0D4B-FFB0DC0C043A}"/>
          </ac:cxnSpMkLst>
        </pc:cxnChg>
        <pc:cxnChg chg="mod">
          <ac:chgData name="Rifat, Md Monjurul Islam" userId="cda1daa8-7653-4945-b34c-5130d98407b5" providerId="ADAL" clId="{0E323995-3911-4E84-8D7B-5B364FAE9B2D}" dt="2025-09-19T19:03:32.203" v="342" actId="692"/>
          <ac:cxnSpMkLst>
            <pc:docMk/>
            <pc:sldMk cId="3673499000" sldId="258"/>
            <ac:cxnSpMk id="205" creationId="{4C7A05B6-91B7-77A5-9424-23D711F14223}"/>
          </ac:cxnSpMkLst>
        </pc:cxnChg>
        <pc:cxnChg chg="mod">
          <ac:chgData name="Rifat, Md Monjurul Islam" userId="cda1daa8-7653-4945-b34c-5130d98407b5" providerId="ADAL" clId="{0E323995-3911-4E84-8D7B-5B364FAE9B2D}" dt="2025-09-19T19:03:36.950" v="344" actId="692"/>
          <ac:cxnSpMkLst>
            <pc:docMk/>
            <pc:sldMk cId="3673499000" sldId="258"/>
            <ac:cxnSpMk id="208" creationId="{3C1EA904-90B2-F2CE-1502-6AAFE7A44C18}"/>
          </ac:cxnSpMkLst>
        </pc:cxnChg>
        <pc:cxnChg chg="mod">
          <ac:chgData name="Rifat, Md Monjurul Islam" userId="cda1daa8-7653-4945-b34c-5130d98407b5" providerId="ADAL" clId="{0E323995-3911-4E84-8D7B-5B364FAE9B2D}" dt="2025-09-19T19:03:41.442" v="346" actId="692"/>
          <ac:cxnSpMkLst>
            <pc:docMk/>
            <pc:sldMk cId="3673499000" sldId="258"/>
            <ac:cxnSpMk id="211" creationId="{83B6E0F3-AA85-0DEE-BF9A-7ED1B6548AAD}"/>
          </ac:cxnSpMkLst>
        </pc:cxnChg>
      </pc:sldChg>
      <pc:sldChg chg="add del">
        <pc:chgData name="Rifat, Md Monjurul Islam" userId="cda1daa8-7653-4945-b34c-5130d98407b5" providerId="ADAL" clId="{0E323995-3911-4E84-8D7B-5B364FAE9B2D}" dt="2025-09-19T18:36:40.375" v="132" actId="2696"/>
        <pc:sldMkLst>
          <pc:docMk/>
          <pc:sldMk cId="3807407939" sldId="258"/>
        </pc:sldMkLst>
      </pc:sldChg>
      <pc:sldChg chg="add del">
        <pc:chgData name="Rifat, Md Monjurul Islam" userId="cda1daa8-7653-4945-b34c-5130d98407b5" providerId="ADAL" clId="{0E323995-3911-4E84-8D7B-5B364FAE9B2D}" dt="2025-09-19T18:36:37.302" v="131" actId="2696"/>
        <pc:sldMkLst>
          <pc:docMk/>
          <pc:sldMk cId="793949289" sldId="259"/>
        </pc:sldMkLst>
      </pc:sldChg>
      <pc:sldChg chg="addSp modSp new mod">
        <pc:chgData name="Rifat, Md Monjurul Islam" userId="cda1daa8-7653-4945-b34c-5130d98407b5" providerId="ADAL" clId="{0E323995-3911-4E84-8D7B-5B364FAE9B2D}" dt="2025-09-19T20:13:48.673" v="502" actId="255"/>
        <pc:sldMkLst>
          <pc:docMk/>
          <pc:sldMk cId="3362668666" sldId="259"/>
        </pc:sldMkLst>
        <pc:spChg chg="mod">
          <ac:chgData name="Rifat, Md Monjurul Islam" userId="cda1daa8-7653-4945-b34c-5130d98407b5" providerId="ADAL" clId="{0E323995-3911-4E84-8D7B-5B364FAE9B2D}" dt="2025-09-19T19:39:56.624" v="467" actId="1076"/>
          <ac:spMkLst>
            <pc:docMk/>
            <pc:sldMk cId="3362668666" sldId="259"/>
            <ac:spMk id="4" creationId="{5F66BDE9-319C-70DB-2B14-9CDD51289517}"/>
          </ac:spMkLst>
        </pc:spChg>
        <pc:spChg chg="mod">
          <ac:chgData name="Rifat, Md Monjurul Islam" userId="cda1daa8-7653-4945-b34c-5130d98407b5" providerId="ADAL" clId="{0E323995-3911-4E84-8D7B-5B364FAE9B2D}" dt="2025-09-19T19:39:25.534" v="460"/>
          <ac:spMkLst>
            <pc:docMk/>
            <pc:sldMk cId="3362668666" sldId="259"/>
            <ac:spMk id="7" creationId="{DD696621-EB7C-A2F3-80AC-6AF1A4AD1C39}"/>
          </ac:spMkLst>
        </pc:spChg>
        <pc:spChg chg="mod">
          <ac:chgData name="Rifat, Md Monjurul Islam" userId="cda1daa8-7653-4945-b34c-5130d98407b5" providerId="ADAL" clId="{0E323995-3911-4E84-8D7B-5B364FAE9B2D}" dt="2025-09-19T20:12:13.838" v="497" actId="255"/>
          <ac:spMkLst>
            <pc:docMk/>
            <pc:sldMk cId="3362668666" sldId="259"/>
            <ac:spMk id="9" creationId="{45570368-046E-C819-E589-497A5D48F1DF}"/>
          </ac:spMkLst>
        </pc:spChg>
        <pc:spChg chg="mod">
          <ac:chgData name="Rifat, Md Monjurul Islam" userId="cda1daa8-7653-4945-b34c-5130d98407b5" providerId="ADAL" clId="{0E323995-3911-4E84-8D7B-5B364FAE9B2D}" dt="2025-09-19T19:39:25.534" v="460"/>
          <ac:spMkLst>
            <pc:docMk/>
            <pc:sldMk cId="3362668666" sldId="259"/>
            <ac:spMk id="10" creationId="{3EE28D60-75C1-6695-5954-B73BFDA05A9A}"/>
          </ac:spMkLst>
        </pc:spChg>
        <pc:spChg chg="mod">
          <ac:chgData name="Rifat, Md Monjurul Islam" userId="cda1daa8-7653-4945-b34c-5130d98407b5" providerId="ADAL" clId="{0E323995-3911-4E84-8D7B-5B364FAE9B2D}" dt="2025-09-19T19:41:08.884" v="476" actId="255"/>
          <ac:spMkLst>
            <pc:docMk/>
            <pc:sldMk cId="3362668666" sldId="259"/>
            <ac:spMk id="13" creationId="{598122AB-5D9F-509A-795E-C0AB4A37F619}"/>
          </ac:spMkLst>
        </pc:spChg>
        <pc:spChg chg="mod">
          <ac:chgData name="Rifat, Md Monjurul Islam" userId="cda1daa8-7653-4945-b34c-5130d98407b5" providerId="ADAL" clId="{0E323995-3911-4E84-8D7B-5B364FAE9B2D}" dt="2025-09-19T20:13:30.824" v="501" actId="1076"/>
          <ac:spMkLst>
            <pc:docMk/>
            <pc:sldMk cId="3362668666" sldId="259"/>
            <ac:spMk id="16" creationId="{73674068-FC58-72A2-8F9E-17895E5F7B23}"/>
          </ac:spMkLst>
        </pc:spChg>
        <pc:spChg chg="mod">
          <ac:chgData name="Rifat, Md Monjurul Islam" userId="cda1daa8-7653-4945-b34c-5130d98407b5" providerId="ADAL" clId="{0E323995-3911-4E84-8D7B-5B364FAE9B2D}" dt="2025-09-19T20:13:48.673" v="502" actId="255"/>
          <ac:spMkLst>
            <pc:docMk/>
            <pc:sldMk cId="3362668666" sldId="259"/>
            <ac:spMk id="18" creationId="{3CF05DCC-F93C-1F9D-CCA6-4169C47DAE93}"/>
          </ac:spMkLst>
        </pc:spChg>
        <pc:spChg chg="mod">
          <ac:chgData name="Rifat, Md Monjurul Islam" userId="cda1daa8-7653-4945-b34c-5130d98407b5" providerId="ADAL" clId="{0E323995-3911-4E84-8D7B-5B364FAE9B2D}" dt="2025-09-19T19:40:27.437" v="470"/>
          <ac:spMkLst>
            <pc:docMk/>
            <pc:sldMk cId="3362668666" sldId="259"/>
            <ac:spMk id="19" creationId="{4753A919-F645-97C3-49C7-7541453C884B}"/>
          </ac:spMkLst>
        </pc:spChg>
        <pc:grpChg chg="add mod">
          <ac:chgData name="Rifat, Md Monjurul Islam" userId="cda1daa8-7653-4945-b34c-5130d98407b5" providerId="ADAL" clId="{0E323995-3911-4E84-8D7B-5B364FAE9B2D}" dt="2025-09-19T19:40:12.871" v="469" actId="14100"/>
          <ac:grpSpMkLst>
            <pc:docMk/>
            <pc:sldMk cId="3362668666" sldId="259"/>
            <ac:grpSpMk id="2" creationId="{90AC2838-2A84-7259-C189-0EB9F264853C}"/>
          </ac:grpSpMkLst>
        </pc:grpChg>
        <pc:grpChg chg="mod">
          <ac:chgData name="Rifat, Md Monjurul Islam" userId="cda1daa8-7653-4945-b34c-5130d98407b5" providerId="ADAL" clId="{0E323995-3911-4E84-8D7B-5B364FAE9B2D}" dt="2025-09-19T19:39:25.534" v="460"/>
          <ac:grpSpMkLst>
            <pc:docMk/>
            <pc:sldMk cId="3362668666" sldId="259"/>
            <ac:grpSpMk id="3" creationId="{F342328E-13F3-D0FB-17D7-723BD47C87B0}"/>
          </ac:grpSpMkLst>
        </pc:grpChg>
        <pc:grpChg chg="mod">
          <ac:chgData name="Rifat, Md Monjurul Islam" userId="cda1daa8-7653-4945-b34c-5130d98407b5" providerId="ADAL" clId="{0E323995-3911-4E84-8D7B-5B364FAE9B2D}" dt="2025-09-19T19:39:25.534" v="460"/>
          <ac:grpSpMkLst>
            <pc:docMk/>
            <pc:sldMk cId="3362668666" sldId="259"/>
            <ac:grpSpMk id="6" creationId="{B27822E9-322B-3DD3-0E41-DFE89F0EA867}"/>
          </ac:grpSpMkLst>
        </pc:grpChg>
        <pc:grpChg chg="add mod">
          <ac:chgData name="Rifat, Md Monjurul Islam" userId="cda1daa8-7653-4945-b34c-5130d98407b5" providerId="ADAL" clId="{0E323995-3911-4E84-8D7B-5B364FAE9B2D}" dt="2025-09-19T19:40:47.719" v="475" actId="14100"/>
          <ac:grpSpMkLst>
            <pc:docMk/>
            <pc:sldMk cId="3362668666" sldId="259"/>
            <ac:grpSpMk id="11" creationId="{7FFC4AE5-3096-C5C0-A567-E1569B8663E0}"/>
          </ac:grpSpMkLst>
        </pc:grpChg>
        <pc:grpChg chg="mod">
          <ac:chgData name="Rifat, Md Monjurul Islam" userId="cda1daa8-7653-4945-b34c-5130d98407b5" providerId="ADAL" clId="{0E323995-3911-4E84-8D7B-5B364FAE9B2D}" dt="2025-09-19T19:40:27.437" v="470"/>
          <ac:grpSpMkLst>
            <pc:docMk/>
            <pc:sldMk cId="3362668666" sldId="259"/>
            <ac:grpSpMk id="12" creationId="{FA2874D7-7AE1-382A-D34E-FE91DC70257A}"/>
          </ac:grpSpMkLst>
        </pc:grpChg>
        <pc:grpChg chg="mod">
          <ac:chgData name="Rifat, Md Monjurul Islam" userId="cda1daa8-7653-4945-b34c-5130d98407b5" providerId="ADAL" clId="{0E323995-3911-4E84-8D7B-5B364FAE9B2D}" dt="2025-09-19T19:40:27.437" v="470"/>
          <ac:grpSpMkLst>
            <pc:docMk/>
            <pc:sldMk cId="3362668666" sldId="259"/>
            <ac:grpSpMk id="15" creationId="{4C0337C9-DFEA-ACA0-9C2B-E40BF5794451}"/>
          </ac:grpSpMkLst>
        </pc:grpChg>
        <pc:picChg chg="mod">
          <ac:chgData name="Rifat, Md Monjurul Islam" userId="cda1daa8-7653-4945-b34c-5130d98407b5" providerId="ADAL" clId="{0E323995-3911-4E84-8D7B-5B364FAE9B2D}" dt="2025-09-19T19:39:25.534" v="460"/>
          <ac:picMkLst>
            <pc:docMk/>
            <pc:sldMk cId="3362668666" sldId="259"/>
            <ac:picMk id="5" creationId="{78F77A20-2E96-4DD2-4A63-54631C578810}"/>
          </ac:picMkLst>
        </pc:picChg>
        <pc:picChg chg="mod">
          <ac:chgData name="Rifat, Md Monjurul Islam" userId="cda1daa8-7653-4945-b34c-5130d98407b5" providerId="ADAL" clId="{0E323995-3911-4E84-8D7B-5B364FAE9B2D}" dt="2025-09-19T19:39:25.534" v="460"/>
          <ac:picMkLst>
            <pc:docMk/>
            <pc:sldMk cId="3362668666" sldId="259"/>
            <ac:picMk id="8" creationId="{B2EF4DC5-2993-3082-6003-C2474E7C586C}"/>
          </ac:picMkLst>
        </pc:picChg>
        <pc:picChg chg="mod">
          <ac:chgData name="Rifat, Md Monjurul Islam" userId="cda1daa8-7653-4945-b34c-5130d98407b5" providerId="ADAL" clId="{0E323995-3911-4E84-8D7B-5B364FAE9B2D}" dt="2025-09-19T19:40:27.437" v="470"/>
          <ac:picMkLst>
            <pc:docMk/>
            <pc:sldMk cId="3362668666" sldId="259"/>
            <ac:picMk id="14" creationId="{365424EF-0D33-586C-17A9-6BE295F2B944}"/>
          </ac:picMkLst>
        </pc:picChg>
        <pc:picChg chg="mod">
          <ac:chgData name="Rifat, Md Monjurul Islam" userId="cda1daa8-7653-4945-b34c-5130d98407b5" providerId="ADAL" clId="{0E323995-3911-4E84-8D7B-5B364FAE9B2D}" dt="2025-09-19T19:40:27.437" v="470"/>
          <ac:picMkLst>
            <pc:docMk/>
            <pc:sldMk cId="3362668666" sldId="259"/>
            <ac:picMk id="17" creationId="{44761E73-D9A5-D4CB-36EE-90DCF277EED3}"/>
          </ac:picMkLst>
        </pc:picChg>
        <pc:picChg chg="mod">
          <ac:chgData name="Rifat, Md Monjurul Islam" userId="cda1daa8-7653-4945-b34c-5130d98407b5" providerId="ADAL" clId="{0E323995-3911-4E84-8D7B-5B364FAE9B2D}" dt="2025-09-19T19:40:27.437" v="470"/>
          <ac:picMkLst>
            <pc:docMk/>
            <pc:sldMk cId="3362668666" sldId="259"/>
            <ac:picMk id="20" creationId="{FF3A148A-D234-E148-6B33-3C557B68C36A}"/>
          </ac:picMkLst>
        </pc:picChg>
      </pc:sldChg>
      <pc:sldChg chg="addSp modSp new del mod">
        <pc:chgData name="Rifat, Md Monjurul Islam" userId="cda1daa8-7653-4945-b34c-5130d98407b5" providerId="ADAL" clId="{0E323995-3911-4E84-8D7B-5B364FAE9B2D}" dt="2025-09-19T20:04:26.293" v="496" actId="2696"/>
        <pc:sldMkLst>
          <pc:docMk/>
          <pc:sldMk cId="2920981479" sldId="260"/>
        </pc:sldMkLst>
        <pc:picChg chg="add mod">
          <ac:chgData name="Rifat, Md Monjurul Islam" userId="cda1daa8-7653-4945-b34c-5130d98407b5" providerId="ADAL" clId="{0E323995-3911-4E84-8D7B-5B364FAE9B2D}" dt="2025-09-19T19:57:38.194" v="484" actId="1076"/>
          <ac:picMkLst>
            <pc:docMk/>
            <pc:sldMk cId="2920981479" sldId="260"/>
            <ac:picMk id="3" creationId="{7F068A6E-F016-AC7B-DE5A-AEAE3839E776}"/>
          </ac:picMkLst>
        </pc:picChg>
      </pc:sldChg>
      <pc:sldChg chg="addSp modSp new del mod">
        <pc:chgData name="Rifat, Md Monjurul Islam" userId="cda1daa8-7653-4945-b34c-5130d98407b5" providerId="ADAL" clId="{0E323995-3911-4E84-8D7B-5B364FAE9B2D}" dt="2025-09-19T22:30:41.972" v="509" actId="2696"/>
        <pc:sldMkLst>
          <pc:docMk/>
          <pc:sldMk cId="2059784560" sldId="261"/>
        </pc:sldMkLst>
        <pc:picChg chg="add mod">
          <ac:chgData name="Rifat, Md Monjurul Islam" userId="cda1daa8-7653-4945-b34c-5130d98407b5" providerId="ADAL" clId="{0E323995-3911-4E84-8D7B-5B364FAE9B2D}" dt="2025-09-19T20:04:16.940" v="495" actId="14100"/>
          <ac:picMkLst>
            <pc:docMk/>
            <pc:sldMk cId="2059784560" sldId="261"/>
            <ac:picMk id="3" creationId="{4590CB02-C87E-B90F-8DD5-F78DF11EA16E}"/>
          </ac:picMkLst>
        </pc:picChg>
      </pc:sldChg>
      <pc:sldChg chg="addSp delSp modSp new mod">
        <pc:chgData name="Rifat, Md Monjurul Islam" userId="cda1daa8-7653-4945-b34c-5130d98407b5" providerId="ADAL" clId="{0E323995-3911-4E84-8D7B-5B364FAE9B2D}" dt="2025-09-19T22:31:05.892" v="512" actId="21"/>
        <pc:sldMkLst>
          <pc:docMk/>
          <pc:sldMk cId="2685398843" sldId="262"/>
        </pc:sldMkLst>
        <pc:picChg chg="add mod">
          <ac:chgData name="Rifat, Md Monjurul Islam" userId="cda1daa8-7653-4945-b34c-5130d98407b5" providerId="ADAL" clId="{0E323995-3911-4E84-8D7B-5B364FAE9B2D}" dt="2025-09-19T22:30:32.632" v="507" actId="27614"/>
          <ac:picMkLst>
            <pc:docMk/>
            <pc:sldMk cId="2685398843" sldId="262"/>
            <ac:picMk id="3" creationId="{8FFF14CD-9D56-6961-7486-4313272D5F4A}"/>
          </ac:picMkLst>
        </pc:picChg>
        <pc:picChg chg="add del mod">
          <ac:chgData name="Rifat, Md Monjurul Islam" userId="cda1daa8-7653-4945-b34c-5130d98407b5" providerId="ADAL" clId="{0E323995-3911-4E84-8D7B-5B364FAE9B2D}" dt="2025-09-19T22:31:05.892" v="512" actId="21"/>
          <ac:picMkLst>
            <pc:docMk/>
            <pc:sldMk cId="2685398843" sldId="262"/>
            <ac:picMk id="5" creationId="{A70B7E92-B41D-3D68-0D7D-D2397271CBFD}"/>
          </ac:picMkLst>
        </pc:picChg>
      </pc:sldChg>
      <pc:sldChg chg="addSp modSp new mod">
        <pc:chgData name="Rifat, Md Monjurul Islam" userId="cda1daa8-7653-4945-b34c-5130d98407b5" providerId="ADAL" clId="{0E323995-3911-4E84-8D7B-5B364FAE9B2D}" dt="2025-09-19T22:31:37.209" v="519" actId="14100"/>
        <pc:sldMkLst>
          <pc:docMk/>
          <pc:sldMk cId="2065059107" sldId="263"/>
        </pc:sldMkLst>
        <pc:picChg chg="add mod">
          <ac:chgData name="Rifat, Md Monjurul Islam" userId="cda1daa8-7653-4945-b34c-5130d98407b5" providerId="ADAL" clId="{0E323995-3911-4E84-8D7B-5B364FAE9B2D}" dt="2025-09-19T22:31:37.209" v="519" actId="14100"/>
          <ac:picMkLst>
            <pc:docMk/>
            <pc:sldMk cId="2065059107" sldId="263"/>
            <ac:picMk id="5" creationId="{A70B7E92-B41D-3D68-0D7D-D2397271CBFD}"/>
          </ac:picMkLst>
        </pc:picChg>
      </pc:sldChg>
      <pc:sldChg chg="addSp delSp modSp new mod">
        <pc:chgData name="Rifat, Md Monjurul Islam" userId="cda1daa8-7653-4945-b34c-5130d98407b5" providerId="ADAL" clId="{0E323995-3911-4E84-8D7B-5B364FAE9B2D}" dt="2025-09-19T22:38:06.992" v="544" actId="1076"/>
        <pc:sldMkLst>
          <pc:docMk/>
          <pc:sldMk cId="1832273751" sldId="264"/>
        </pc:sldMkLst>
        <pc:picChg chg="add del mod">
          <ac:chgData name="Rifat, Md Monjurul Islam" userId="cda1daa8-7653-4945-b34c-5130d98407b5" providerId="ADAL" clId="{0E323995-3911-4E84-8D7B-5B364FAE9B2D}" dt="2025-09-19T22:33:58.060" v="533" actId="21"/>
          <ac:picMkLst>
            <pc:docMk/>
            <pc:sldMk cId="1832273751" sldId="264"/>
            <ac:picMk id="3" creationId="{A070B504-D83D-4209-24F5-56A703494131}"/>
          </ac:picMkLst>
        </pc:picChg>
        <pc:picChg chg="add mod">
          <ac:chgData name="Rifat, Md Monjurul Islam" userId="cda1daa8-7653-4945-b34c-5130d98407b5" providerId="ADAL" clId="{0E323995-3911-4E84-8D7B-5B364FAE9B2D}" dt="2025-09-19T22:38:06.992" v="544" actId="1076"/>
          <ac:picMkLst>
            <pc:docMk/>
            <pc:sldMk cId="1832273751" sldId="264"/>
            <ac:picMk id="5" creationId="{57585FF5-7EA3-AEEB-1538-E2D746D60934}"/>
          </ac:picMkLst>
        </pc:picChg>
      </pc:sldChg>
      <pc:sldChg chg="addSp modSp new mod">
        <pc:chgData name="Rifat, Md Monjurul Islam" userId="cda1daa8-7653-4945-b34c-5130d98407b5" providerId="ADAL" clId="{0E323995-3911-4E84-8D7B-5B364FAE9B2D}" dt="2025-09-19T22:37:32.822" v="540" actId="962"/>
        <pc:sldMkLst>
          <pc:docMk/>
          <pc:sldMk cId="3533680914" sldId="265"/>
        </pc:sldMkLst>
        <pc:picChg chg="add mod">
          <ac:chgData name="Rifat, Md Monjurul Islam" userId="cda1daa8-7653-4945-b34c-5130d98407b5" providerId="ADAL" clId="{0E323995-3911-4E84-8D7B-5B364FAE9B2D}" dt="2025-09-19T22:37:32.822" v="540" actId="962"/>
          <ac:picMkLst>
            <pc:docMk/>
            <pc:sldMk cId="3533680914" sldId="265"/>
            <ac:picMk id="3" creationId="{00302B16-F78D-82A0-29AC-69F6A55B777F}"/>
          </ac:picMkLst>
        </pc:picChg>
      </pc:sldChg>
      <pc:sldChg chg="addSp modSp new mod">
        <pc:chgData name="Rifat, Md Monjurul Islam" userId="cda1daa8-7653-4945-b34c-5130d98407b5" providerId="ADAL" clId="{0E323995-3911-4E84-8D7B-5B364FAE9B2D}" dt="2025-09-19T22:52:16.204" v="552" actId="1076"/>
        <pc:sldMkLst>
          <pc:docMk/>
          <pc:sldMk cId="1289729730" sldId="266"/>
        </pc:sldMkLst>
        <pc:picChg chg="add mod">
          <ac:chgData name="Rifat, Md Monjurul Islam" userId="cda1daa8-7653-4945-b34c-5130d98407b5" providerId="ADAL" clId="{0E323995-3911-4E84-8D7B-5B364FAE9B2D}" dt="2025-09-19T22:52:16.204" v="552" actId="1076"/>
          <ac:picMkLst>
            <pc:docMk/>
            <pc:sldMk cId="1289729730" sldId="266"/>
            <ac:picMk id="3" creationId="{E4500712-456E-77CD-4F08-1704EAF52737}"/>
          </ac:picMkLst>
        </pc:picChg>
      </pc:sldChg>
      <pc:sldChg chg="addSp modSp new mod">
        <pc:chgData name="Rifat, Md Monjurul Islam" userId="cda1daa8-7653-4945-b34c-5130d98407b5" providerId="ADAL" clId="{0E323995-3911-4E84-8D7B-5B364FAE9B2D}" dt="2025-09-19T23:08:05.390" v="561" actId="1076"/>
        <pc:sldMkLst>
          <pc:docMk/>
          <pc:sldMk cId="3624011103" sldId="267"/>
        </pc:sldMkLst>
        <pc:picChg chg="add mod">
          <ac:chgData name="Rifat, Md Monjurul Islam" userId="cda1daa8-7653-4945-b34c-5130d98407b5" providerId="ADAL" clId="{0E323995-3911-4E84-8D7B-5B364FAE9B2D}" dt="2025-09-19T23:08:05.390" v="561" actId="1076"/>
          <ac:picMkLst>
            <pc:docMk/>
            <pc:sldMk cId="3624011103" sldId="267"/>
            <ac:picMk id="3" creationId="{EC446776-CF27-6625-75E4-568A46789D07}"/>
          </ac:picMkLst>
        </pc:picChg>
      </pc:sldChg>
      <pc:sldChg chg="addSp delSp modSp new mod">
        <pc:chgData name="Rifat, Md Monjurul Islam" userId="cda1daa8-7653-4945-b34c-5130d98407b5" providerId="ADAL" clId="{0E323995-3911-4E84-8D7B-5B364FAE9B2D}" dt="2025-09-19T23:22:09.902" v="673" actId="1076"/>
        <pc:sldMkLst>
          <pc:docMk/>
          <pc:sldMk cId="2971449303" sldId="268"/>
        </pc:sldMkLst>
        <pc:spChg chg="mod topLvl">
          <ac:chgData name="Rifat, Md Monjurul Islam" userId="cda1daa8-7653-4945-b34c-5130d98407b5" providerId="ADAL" clId="{0E323995-3911-4E84-8D7B-5B364FAE9B2D}" dt="2025-09-19T23:21:34.619" v="671" actId="14100"/>
          <ac:spMkLst>
            <pc:docMk/>
            <pc:sldMk cId="2971449303" sldId="268"/>
            <ac:spMk id="5" creationId="{04551B3C-C5EE-3F0A-1406-5C55B641380A}"/>
          </ac:spMkLst>
        </pc:spChg>
        <pc:spChg chg="mod">
          <ac:chgData name="Rifat, Md Monjurul Islam" userId="cda1daa8-7653-4945-b34c-5130d98407b5" providerId="ADAL" clId="{0E323995-3911-4E84-8D7B-5B364FAE9B2D}" dt="2025-09-19T23:19:21.078" v="650" actId="164"/>
          <ac:spMkLst>
            <pc:docMk/>
            <pc:sldMk cId="2971449303" sldId="268"/>
            <ac:spMk id="6" creationId="{0A6019BB-DAC9-9CC8-61F2-3E39A18D0290}"/>
          </ac:spMkLst>
        </pc:spChg>
        <pc:spChg chg="mod topLvl">
          <ac:chgData name="Rifat, Md Monjurul Islam" userId="cda1daa8-7653-4945-b34c-5130d98407b5" providerId="ADAL" clId="{0E323995-3911-4E84-8D7B-5B364FAE9B2D}" dt="2025-09-19T23:20:03.347" v="658" actId="12788"/>
          <ac:spMkLst>
            <pc:docMk/>
            <pc:sldMk cId="2971449303" sldId="268"/>
            <ac:spMk id="8" creationId="{A7D33CCE-8D72-745C-7B14-1C8DD04284FF}"/>
          </ac:spMkLst>
        </pc:spChg>
        <pc:spChg chg="mod topLvl">
          <ac:chgData name="Rifat, Md Monjurul Islam" userId="cda1daa8-7653-4945-b34c-5130d98407b5" providerId="ADAL" clId="{0E323995-3911-4E84-8D7B-5B364FAE9B2D}" dt="2025-09-19T23:19:47.986" v="655" actId="165"/>
          <ac:spMkLst>
            <pc:docMk/>
            <pc:sldMk cId="2971449303" sldId="268"/>
            <ac:spMk id="10" creationId="{D036760D-2B69-EF1D-28E8-B9DE7863CAE1}"/>
          </ac:spMkLst>
        </pc:spChg>
        <pc:spChg chg="mod">
          <ac:chgData name="Rifat, Md Monjurul Islam" userId="cda1daa8-7653-4945-b34c-5130d98407b5" providerId="ADAL" clId="{0E323995-3911-4E84-8D7B-5B364FAE9B2D}" dt="2025-09-19T23:21:29.156" v="669" actId="1076"/>
          <ac:spMkLst>
            <pc:docMk/>
            <pc:sldMk cId="2971449303" sldId="268"/>
            <ac:spMk id="11" creationId="{A49E3975-351D-2605-FAF8-EA01D7C4AE08}"/>
          </ac:spMkLst>
        </pc:spChg>
        <pc:spChg chg="mod">
          <ac:chgData name="Rifat, Md Monjurul Islam" userId="cda1daa8-7653-4945-b34c-5130d98407b5" providerId="ADAL" clId="{0E323995-3911-4E84-8D7B-5B364FAE9B2D}" dt="2025-09-19T23:22:09.902" v="673" actId="1076"/>
          <ac:spMkLst>
            <pc:docMk/>
            <pc:sldMk cId="2971449303" sldId="268"/>
            <ac:spMk id="13" creationId="{23DA51B9-E2CE-8D2F-0C39-54AB20AF5E5D}"/>
          </ac:spMkLst>
        </pc:spChg>
        <pc:spChg chg="mod topLvl">
          <ac:chgData name="Rifat, Md Monjurul Islam" userId="cda1daa8-7653-4945-b34c-5130d98407b5" providerId="ADAL" clId="{0E323995-3911-4E84-8D7B-5B364FAE9B2D}" dt="2025-09-19T23:19:47.986" v="655" actId="165"/>
          <ac:spMkLst>
            <pc:docMk/>
            <pc:sldMk cId="2971449303" sldId="268"/>
            <ac:spMk id="14" creationId="{904E7EE0-8ED4-171E-9DED-9B8E29C9FEB5}"/>
          </ac:spMkLst>
        </pc:spChg>
        <pc:spChg chg="mod">
          <ac:chgData name="Rifat, Md Monjurul Islam" userId="cda1daa8-7653-4945-b34c-5130d98407b5" providerId="ADAL" clId="{0E323995-3911-4E84-8D7B-5B364FAE9B2D}" dt="2025-09-19T23:20:50.547" v="664" actId="1076"/>
          <ac:spMkLst>
            <pc:docMk/>
            <pc:sldMk cId="2971449303" sldId="268"/>
            <ac:spMk id="15" creationId="{B185A8B4-F943-D751-FD7A-52E4885E9D75}"/>
          </ac:spMkLst>
        </pc:spChg>
        <pc:spChg chg="mod topLvl">
          <ac:chgData name="Rifat, Md Monjurul Islam" userId="cda1daa8-7653-4945-b34c-5130d98407b5" providerId="ADAL" clId="{0E323995-3911-4E84-8D7B-5B364FAE9B2D}" dt="2025-09-19T23:20:55.392" v="665" actId="1076"/>
          <ac:spMkLst>
            <pc:docMk/>
            <pc:sldMk cId="2971449303" sldId="268"/>
            <ac:spMk id="16" creationId="{090D45EB-737C-3309-E84F-9952ACE6EF19}"/>
          </ac:spMkLst>
        </pc:spChg>
        <pc:spChg chg="mod topLvl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18" creationId="{A207CF6C-6AC9-0A43-A02C-69B35D5F0988}"/>
          </ac:spMkLst>
        </pc:spChg>
        <pc:spChg chg="mod">
          <ac:chgData name="Rifat, Md Monjurul Islam" userId="cda1daa8-7653-4945-b34c-5130d98407b5" providerId="ADAL" clId="{0E323995-3911-4E84-8D7B-5B364FAE9B2D}" dt="2025-09-19T23:21:02.343" v="666" actId="1076"/>
          <ac:spMkLst>
            <pc:docMk/>
            <pc:sldMk cId="2971449303" sldId="268"/>
            <ac:spMk id="24" creationId="{43D32299-EFF4-C38A-D341-A2464364921F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25" creationId="{D00FDA47-299D-F812-9932-CFFCE248CE1C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26" creationId="{E811B91A-4FC6-E6F7-F0FB-BF7F097D2778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27" creationId="{B1983E6C-08C2-A54D-B497-40C373E2765E}"/>
          </ac:spMkLst>
        </pc:spChg>
        <pc:spChg chg="mod">
          <ac:chgData name="Rifat, Md Monjurul Islam" userId="cda1daa8-7653-4945-b34c-5130d98407b5" providerId="ADAL" clId="{0E323995-3911-4E84-8D7B-5B364FAE9B2D}" dt="2025-09-19T23:20:32.745" v="662" actId="1076"/>
          <ac:spMkLst>
            <pc:docMk/>
            <pc:sldMk cId="2971449303" sldId="268"/>
            <ac:spMk id="28" creationId="{8CAD3714-F6C5-5F07-3F4F-523727889BB0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29" creationId="{64565E32-B2F0-0B5B-F03D-3F5C3C4AA57A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30" creationId="{70C75B06-1B8C-4222-E099-5B596A04B897}"/>
          </ac:spMkLst>
        </pc:spChg>
        <pc:spChg chg="mod">
          <ac:chgData name="Rifat, Md Monjurul Islam" userId="cda1daa8-7653-4945-b34c-5130d98407b5" providerId="ADAL" clId="{0E323995-3911-4E84-8D7B-5B364FAE9B2D}" dt="2025-09-19T23:19:50.471" v="656" actId="165"/>
          <ac:spMkLst>
            <pc:docMk/>
            <pc:sldMk cId="2971449303" sldId="268"/>
            <ac:spMk id="31" creationId="{FD9C1CB1-B42E-FACC-2093-7F25DCF2B406}"/>
          </ac:spMkLst>
        </pc:spChg>
        <pc:grpChg chg="mod">
          <ac:chgData name="Rifat, Md Monjurul Islam" userId="cda1daa8-7653-4945-b34c-5130d98407b5" providerId="ADAL" clId="{0E323995-3911-4E84-8D7B-5B364FAE9B2D}" dt="2025-09-19T23:14:10.434" v="597" actId="14100"/>
          <ac:grpSpMkLst>
            <pc:docMk/>
            <pc:sldMk cId="2971449303" sldId="268"/>
            <ac:grpSpMk id="4" creationId="{BE8C40FE-F993-C02E-A0FF-1B3B57A9F49B}"/>
          </ac:grpSpMkLst>
        </pc:grpChg>
        <pc:grpChg chg="mod">
          <ac:chgData name="Rifat, Md Monjurul Islam" userId="cda1daa8-7653-4945-b34c-5130d98407b5" providerId="ADAL" clId="{0E323995-3911-4E84-8D7B-5B364FAE9B2D}" dt="2025-09-19T23:19:06.869" v="647" actId="1076"/>
          <ac:grpSpMkLst>
            <pc:docMk/>
            <pc:sldMk cId="2971449303" sldId="268"/>
            <ac:grpSpMk id="7" creationId="{A282C552-7A77-1C78-6ACB-9DAC8EA34570}"/>
          </ac:grpSpMkLst>
        </pc:grpChg>
        <pc:grpChg chg="del mod">
          <ac:chgData name="Rifat, Md Monjurul Islam" userId="cda1daa8-7653-4945-b34c-5130d98407b5" providerId="ADAL" clId="{0E323995-3911-4E84-8D7B-5B364FAE9B2D}" dt="2025-09-19T23:19:50.471" v="656" actId="165"/>
          <ac:grpSpMkLst>
            <pc:docMk/>
            <pc:sldMk cId="2971449303" sldId="268"/>
            <ac:grpSpMk id="17" creationId="{74205FB7-35E1-7940-BE21-F62095C267D2}"/>
          </ac:grpSpMkLst>
        </pc:grpChg>
        <pc:grpChg chg="mod">
          <ac:chgData name="Rifat, Md Monjurul Islam" userId="cda1daa8-7653-4945-b34c-5130d98407b5" providerId="ADAL" clId="{0E323995-3911-4E84-8D7B-5B364FAE9B2D}" dt="2025-09-19T23:20:15.917" v="660" actId="1076"/>
          <ac:grpSpMkLst>
            <pc:docMk/>
            <pc:sldMk cId="2971449303" sldId="268"/>
            <ac:grpSpMk id="19" creationId="{065BC9FE-42B1-B143-468F-85FABF116F41}"/>
          </ac:grpSpMkLst>
        </pc:grpChg>
        <pc:grpChg chg="add mod">
          <ac:chgData name="Rifat, Md Monjurul Islam" userId="cda1daa8-7653-4945-b34c-5130d98407b5" providerId="ADAL" clId="{0E323995-3911-4E84-8D7B-5B364FAE9B2D}" dt="2025-09-19T23:19:06.869" v="647" actId="1076"/>
          <ac:grpSpMkLst>
            <pc:docMk/>
            <pc:sldMk cId="2971449303" sldId="268"/>
            <ac:grpSpMk id="32" creationId="{FF826671-30E4-765F-3714-49CC63BA3383}"/>
          </ac:grpSpMkLst>
        </pc:grpChg>
        <pc:grpChg chg="add mod">
          <ac:chgData name="Rifat, Md Monjurul Islam" userId="cda1daa8-7653-4945-b34c-5130d98407b5" providerId="ADAL" clId="{0E323995-3911-4E84-8D7B-5B364FAE9B2D}" dt="2025-09-19T23:18:21.364" v="638" actId="14100"/>
          <ac:grpSpMkLst>
            <pc:docMk/>
            <pc:sldMk cId="2971449303" sldId="268"/>
            <ac:grpSpMk id="33" creationId="{3ECAAAB8-B7D4-085A-0CA6-3A42D16DC8D7}"/>
          </ac:grpSpMkLst>
        </pc:grpChg>
        <pc:grpChg chg="add mod">
          <ac:chgData name="Rifat, Md Monjurul Islam" userId="cda1daa8-7653-4945-b34c-5130d98407b5" providerId="ADAL" clId="{0E323995-3911-4E84-8D7B-5B364FAE9B2D}" dt="2025-09-19T23:18:57.047" v="645" actId="14100"/>
          <ac:grpSpMkLst>
            <pc:docMk/>
            <pc:sldMk cId="2971449303" sldId="268"/>
            <ac:grpSpMk id="34" creationId="{5CCB1970-3BC2-D82E-D7BC-EB8F1E999F3C}"/>
          </ac:grpSpMkLst>
        </pc:grpChg>
        <pc:grpChg chg="mod">
          <ac:chgData name="Rifat, Md Monjurul Islam" userId="cda1daa8-7653-4945-b34c-5130d98407b5" providerId="ADAL" clId="{0E323995-3911-4E84-8D7B-5B364FAE9B2D}" dt="2025-09-19T23:19:44.981" v="654" actId="1076"/>
          <ac:grpSpMkLst>
            <pc:docMk/>
            <pc:sldMk cId="2971449303" sldId="268"/>
            <ac:grpSpMk id="35" creationId="{DEB7F044-DAF5-7543-BB30-F50A4883A0A3}"/>
          </ac:grpSpMkLst>
        </pc:grpChg>
        <pc:picChg chg="add mod">
          <ac:chgData name="Rifat, Md Monjurul Islam" userId="cda1daa8-7653-4945-b34c-5130d98407b5" providerId="ADAL" clId="{0E323995-3911-4E84-8D7B-5B364FAE9B2D}" dt="2025-09-19T23:09:14.044" v="567"/>
          <ac:picMkLst>
            <pc:docMk/>
            <pc:sldMk cId="2971449303" sldId="268"/>
            <ac:picMk id="3" creationId="{656315B3-2CC9-0E55-F356-1DD617464F00}"/>
          </ac:picMkLst>
        </pc:picChg>
        <pc:cxnChg chg="mod">
          <ac:chgData name="Rifat, Md Monjurul Islam" userId="cda1daa8-7653-4945-b34c-5130d98407b5" providerId="ADAL" clId="{0E323995-3911-4E84-8D7B-5B364FAE9B2D}" dt="2025-09-19T23:17:24.775" v="623" actId="164"/>
          <ac:cxnSpMkLst>
            <pc:docMk/>
            <pc:sldMk cId="2971449303" sldId="268"/>
            <ac:cxnSpMk id="9" creationId="{6FDF179B-B96C-131E-C35E-AF1A7F50A106}"/>
          </ac:cxnSpMkLst>
        </pc:cxnChg>
        <pc:cxnChg chg="mod">
          <ac:chgData name="Rifat, Md Monjurul Islam" userId="cda1daa8-7653-4945-b34c-5130d98407b5" providerId="ADAL" clId="{0E323995-3911-4E84-8D7B-5B364FAE9B2D}" dt="2025-09-19T23:17:24.775" v="623" actId="164"/>
          <ac:cxnSpMkLst>
            <pc:docMk/>
            <pc:sldMk cId="2971449303" sldId="268"/>
            <ac:cxnSpMk id="12" creationId="{5D0F0795-66C5-CB81-CB80-EF2D10468A68}"/>
          </ac:cxnSpMkLst>
        </pc:cxnChg>
      </pc:sldChg>
      <pc:sldChg chg="addSp modSp new mod">
        <pc:chgData name="Rifat, Md Monjurul Islam" userId="cda1daa8-7653-4945-b34c-5130d98407b5" providerId="ADAL" clId="{0E323995-3911-4E84-8D7B-5B364FAE9B2D}" dt="2025-09-19T23:13:17.989" v="593" actId="1076"/>
        <pc:sldMkLst>
          <pc:docMk/>
          <pc:sldMk cId="1037396772" sldId="269"/>
        </pc:sldMkLst>
        <pc:spChg chg="mod">
          <ac:chgData name="Rifat, Md Monjurul Islam" userId="cda1daa8-7653-4945-b34c-5130d98407b5" providerId="ADAL" clId="{0E323995-3911-4E84-8D7B-5B364FAE9B2D}" dt="2025-09-19T23:13:17.989" v="593" actId="1076"/>
          <ac:spMkLst>
            <pc:docMk/>
            <pc:sldMk cId="1037396772" sldId="269"/>
            <ac:spMk id="4" creationId="{58CBDB71-0431-6AAE-410E-8671AD07D217}"/>
          </ac:spMkLst>
        </pc:spChg>
        <pc:grpChg chg="add mod">
          <ac:chgData name="Rifat, Md Monjurul Islam" userId="cda1daa8-7653-4945-b34c-5130d98407b5" providerId="ADAL" clId="{0E323995-3911-4E84-8D7B-5B364FAE9B2D}" dt="2025-09-19T23:13:17.989" v="593" actId="1076"/>
          <ac:grpSpMkLst>
            <pc:docMk/>
            <pc:sldMk cId="1037396772" sldId="269"/>
            <ac:grpSpMk id="2" creationId="{2A46622D-DCAB-2972-A306-487F0C4D309A}"/>
          </ac:grpSpMkLst>
        </pc:grpChg>
        <pc:picChg chg="mod">
          <ac:chgData name="Rifat, Md Monjurul Islam" userId="cda1daa8-7653-4945-b34c-5130d98407b5" providerId="ADAL" clId="{0E323995-3911-4E84-8D7B-5B364FAE9B2D}" dt="2025-09-19T23:13:17.989" v="593" actId="1076"/>
          <ac:picMkLst>
            <pc:docMk/>
            <pc:sldMk cId="1037396772" sldId="269"/>
            <ac:picMk id="3" creationId="{4ADCF58E-405E-2C4E-8EA5-637B5933A51D}"/>
          </ac:picMkLst>
        </pc:picChg>
      </pc:sldChg>
      <pc:sldChg chg="addSp modSp new del mod">
        <pc:chgData name="Rifat, Md Monjurul Islam" userId="cda1daa8-7653-4945-b34c-5130d98407b5" providerId="ADAL" clId="{0E323995-3911-4E84-8D7B-5B364FAE9B2D}" dt="2025-09-19T23:12:54.813" v="589" actId="2696"/>
        <pc:sldMkLst>
          <pc:docMk/>
          <pc:sldMk cId="966901081" sldId="270"/>
        </pc:sldMkLst>
        <pc:picChg chg="add mod">
          <ac:chgData name="Rifat, Md Monjurul Islam" userId="cda1daa8-7653-4945-b34c-5130d98407b5" providerId="ADAL" clId="{0E323995-3911-4E84-8D7B-5B364FAE9B2D}" dt="2025-09-19T23:11:10.688" v="580" actId="1076"/>
          <ac:picMkLst>
            <pc:docMk/>
            <pc:sldMk cId="966901081" sldId="270"/>
            <ac:picMk id="3" creationId="{E974D617-62B7-0FE0-BEF9-CD3393AA3564}"/>
          </ac:picMkLst>
        </pc:picChg>
      </pc:sldChg>
      <pc:sldChg chg="addSp modSp new mod">
        <pc:chgData name="Rifat, Md Monjurul Islam" userId="cda1daa8-7653-4945-b34c-5130d98407b5" providerId="ADAL" clId="{0E323995-3911-4E84-8D7B-5B364FAE9B2D}" dt="2025-09-19T23:12:45.703" v="588" actId="14100"/>
        <pc:sldMkLst>
          <pc:docMk/>
          <pc:sldMk cId="2796306877" sldId="271"/>
        </pc:sldMkLst>
        <pc:picChg chg="add mod">
          <ac:chgData name="Rifat, Md Monjurul Islam" userId="cda1daa8-7653-4945-b34c-5130d98407b5" providerId="ADAL" clId="{0E323995-3911-4E84-8D7B-5B364FAE9B2D}" dt="2025-09-19T23:12:45.703" v="588" actId="14100"/>
          <ac:picMkLst>
            <pc:docMk/>
            <pc:sldMk cId="2796306877" sldId="271"/>
            <ac:picMk id="3" creationId="{50927160-41E7-80B4-C611-35D5ECF21119}"/>
          </ac:picMkLst>
        </pc:picChg>
      </pc:sldChg>
      <pc:sldMasterChg chg="modSp modSldLayout">
        <pc:chgData name="Rifat, Md Monjurul Islam" userId="cda1daa8-7653-4945-b34c-5130d98407b5" providerId="ADAL" clId="{0E323995-3911-4E84-8D7B-5B364FAE9B2D}" dt="2025-09-19T18:13:53.337" v="1"/>
        <pc:sldMasterMkLst>
          <pc:docMk/>
          <pc:sldMasterMk cId="3833638315" sldId="2147483648"/>
        </pc:sldMasterMkLst>
        <pc:spChg chg="mod">
          <ac:chgData name="Rifat, Md Monjurul Islam" userId="cda1daa8-7653-4945-b34c-5130d98407b5" providerId="ADAL" clId="{0E323995-3911-4E84-8D7B-5B364FAE9B2D}" dt="2025-09-19T18:13:53.337" v="1"/>
          <ac:spMkLst>
            <pc:docMk/>
            <pc:sldMasterMk cId="3833638315" sldId="2147483648"/>
            <ac:spMk id="2" creationId="{75875548-1F90-2193-28E2-C5C018DDE0C5}"/>
          </ac:spMkLst>
        </pc:spChg>
        <pc:spChg chg="mod">
          <ac:chgData name="Rifat, Md Monjurul Islam" userId="cda1daa8-7653-4945-b34c-5130d98407b5" providerId="ADAL" clId="{0E323995-3911-4E84-8D7B-5B364FAE9B2D}" dt="2025-09-19T18:13:53.337" v="1"/>
          <ac:spMkLst>
            <pc:docMk/>
            <pc:sldMasterMk cId="3833638315" sldId="2147483648"/>
            <ac:spMk id="3" creationId="{BA94C7B1-689C-82D1-B14F-072F30AF3CB0}"/>
          </ac:spMkLst>
        </pc:spChg>
        <pc:spChg chg="mod">
          <ac:chgData name="Rifat, Md Monjurul Islam" userId="cda1daa8-7653-4945-b34c-5130d98407b5" providerId="ADAL" clId="{0E323995-3911-4E84-8D7B-5B364FAE9B2D}" dt="2025-09-19T18:13:53.337" v="1"/>
          <ac:spMkLst>
            <pc:docMk/>
            <pc:sldMasterMk cId="3833638315" sldId="2147483648"/>
            <ac:spMk id="4" creationId="{2896F889-4A28-7E22-A717-96793157EE57}"/>
          </ac:spMkLst>
        </pc:spChg>
        <pc:spChg chg="mod">
          <ac:chgData name="Rifat, Md Monjurul Islam" userId="cda1daa8-7653-4945-b34c-5130d98407b5" providerId="ADAL" clId="{0E323995-3911-4E84-8D7B-5B364FAE9B2D}" dt="2025-09-19T18:13:53.337" v="1"/>
          <ac:spMkLst>
            <pc:docMk/>
            <pc:sldMasterMk cId="3833638315" sldId="2147483648"/>
            <ac:spMk id="5" creationId="{604DB120-6E9A-A3F6-2822-451A3EAEEE0E}"/>
          </ac:spMkLst>
        </pc:spChg>
        <pc:spChg chg="mod">
          <ac:chgData name="Rifat, Md Monjurul Islam" userId="cda1daa8-7653-4945-b34c-5130d98407b5" providerId="ADAL" clId="{0E323995-3911-4E84-8D7B-5B364FAE9B2D}" dt="2025-09-19T18:13:53.337" v="1"/>
          <ac:spMkLst>
            <pc:docMk/>
            <pc:sldMasterMk cId="3833638315" sldId="2147483648"/>
            <ac:spMk id="6" creationId="{2FF6D440-CC9C-74C1-779B-600EB6A8D677}"/>
          </ac:spMkLst>
        </pc:sp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655750535" sldId="2147483649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655750535" sldId="2147483649"/>
              <ac:spMk id="2" creationId="{063307E4-2F77-3114-D7C3-29C58027C8CA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655750535" sldId="2147483649"/>
              <ac:spMk id="3" creationId="{4D614EAA-B568-82ED-DF38-E71EC693D528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2986436342" sldId="2147483651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86436342" sldId="2147483651"/>
              <ac:spMk id="2" creationId="{503291A4-9325-B17F-5B64-D0A097479F56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86436342" sldId="2147483651"/>
              <ac:spMk id="3" creationId="{582E1292-D7EF-2218-D4C6-6DD747F5899B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2135893385" sldId="2147483652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135893385" sldId="2147483652"/>
              <ac:spMk id="3" creationId="{B58959EC-C5AD-4F8B-07E3-54589F19DBF3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135893385" sldId="2147483652"/>
              <ac:spMk id="4" creationId="{4F5AF960-FA53-D87D-D5DD-8784EAEE7705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2945547615" sldId="2147483653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45547615" sldId="2147483653"/>
              <ac:spMk id="2" creationId="{63061CC6-652F-C793-078E-526EE6DDE177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45547615" sldId="2147483653"/>
              <ac:spMk id="3" creationId="{A55FBF6A-74C9-9ABE-FA46-4AEE03E3DC43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45547615" sldId="2147483653"/>
              <ac:spMk id="4" creationId="{14E8365B-48AE-B4C4-F09B-7B7183798E97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45547615" sldId="2147483653"/>
              <ac:spMk id="5" creationId="{FB236EFA-0F74-27AF-73E8-140AB53F3B2C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2945547615" sldId="2147483653"/>
              <ac:spMk id="6" creationId="{3274C128-573B-725B-4757-376A6950285B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1264291732" sldId="2147483656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264291732" sldId="2147483656"/>
              <ac:spMk id="2" creationId="{535041E6-064A-53BD-AF8F-440A6988C72C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264291732" sldId="2147483656"/>
              <ac:spMk id="3" creationId="{CD08682E-DE86-E50E-6DF1-73A0C8806F62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264291732" sldId="2147483656"/>
              <ac:spMk id="4" creationId="{E11EE04B-650C-5943-C5B5-E69A7F93EE10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1754408669" sldId="2147483657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754408669" sldId="2147483657"/>
              <ac:spMk id="2" creationId="{B80CCC15-1640-1272-7C15-9FFA715E2FB3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754408669" sldId="2147483657"/>
              <ac:spMk id="3" creationId="{1E336A81-5FE1-D26C-FE8B-0D4B08667C7C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1754408669" sldId="2147483657"/>
              <ac:spMk id="4" creationId="{FAD655F6-370D-50F6-1AFA-A9A03C243100}"/>
            </ac:spMkLst>
          </pc:spChg>
        </pc:sldLayoutChg>
        <pc:sldLayoutChg chg="modSp">
          <pc:chgData name="Rifat, Md Monjurul Islam" userId="cda1daa8-7653-4945-b34c-5130d98407b5" providerId="ADAL" clId="{0E323995-3911-4E84-8D7B-5B364FAE9B2D}" dt="2025-09-19T18:13:53.337" v="1"/>
          <pc:sldLayoutMkLst>
            <pc:docMk/>
            <pc:sldMasterMk cId="3833638315" sldId="2147483648"/>
            <pc:sldLayoutMk cId="48970188" sldId="2147483659"/>
          </pc:sldLayoutMkLst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48970188" sldId="2147483659"/>
              <ac:spMk id="2" creationId="{4A1205F4-9F53-EF05-C2EB-A88BFB3E1B5A}"/>
            </ac:spMkLst>
          </pc:spChg>
          <pc:spChg chg="mod">
            <ac:chgData name="Rifat, Md Monjurul Islam" userId="cda1daa8-7653-4945-b34c-5130d98407b5" providerId="ADAL" clId="{0E323995-3911-4E84-8D7B-5B364FAE9B2D}" dt="2025-09-19T18:13:53.337" v="1"/>
            <ac:spMkLst>
              <pc:docMk/>
              <pc:sldMasterMk cId="3833638315" sldId="2147483648"/>
              <pc:sldLayoutMk cId="48970188" sldId="2147483659"/>
              <ac:spMk id="3" creationId="{AD7775BE-C7EE-A727-8E70-429F1E8E27A9}"/>
            </ac:spMkLst>
          </pc:spChg>
        </pc:sldLayoutChg>
      </pc:sldMasterChg>
    </pc:docChg>
  </pc:docChgLst>
  <pc:docChgLst>
    <pc:chgData name="Rifat, Md Monjurul Islam" userId="cda1daa8-7653-4945-b34c-5130d98407b5" providerId="ADAL" clId="{DFA59F80-6FE1-46DA-9EBD-DC2171AB79E1}"/>
    <pc:docChg chg="undo custSel addSld delSld modSld sldOrd">
      <pc:chgData name="Rifat, Md Monjurul Islam" userId="cda1daa8-7653-4945-b34c-5130d98407b5" providerId="ADAL" clId="{DFA59F80-6FE1-46DA-9EBD-DC2171AB79E1}" dt="2025-09-20T02:24:51.551" v="166" actId="1076"/>
      <pc:docMkLst>
        <pc:docMk/>
      </pc:docMkLst>
      <pc:sldChg chg="delSp modSp mod">
        <pc:chgData name="Rifat, Md Monjurul Islam" userId="cda1daa8-7653-4945-b34c-5130d98407b5" providerId="ADAL" clId="{DFA59F80-6FE1-46DA-9EBD-DC2171AB79E1}" dt="2025-09-20T02:18:13.518" v="129" actId="21"/>
        <pc:sldMkLst>
          <pc:docMk/>
          <pc:sldMk cId="748657024" sldId="256"/>
        </pc:sldMkLst>
        <pc:spChg chg="mod">
          <ac:chgData name="Rifat, Md Monjurul Islam" userId="cda1daa8-7653-4945-b34c-5130d98407b5" providerId="ADAL" clId="{DFA59F80-6FE1-46DA-9EBD-DC2171AB79E1}" dt="2025-09-20T02:18:07.288" v="128" actId="12788"/>
          <ac:spMkLst>
            <pc:docMk/>
            <pc:sldMk cId="748657024" sldId="256"/>
            <ac:spMk id="6" creationId="{C4B0642B-1713-5CB2-DBF0-17B60221B480}"/>
          </ac:spMkLst>
        </pc:spChg>
        <pc:spChg chg="del topLvl">
          <ac:chgData name="Rifat, Md Monjurul Islam" userId="cda1daa8-7653-4945-b34c-5130d98407b5" providerId="ADAL" clId="{DFA59F80-6FE1-46DA-9EBD-DC2171AB79E1}" dt="2025-09-20T02:18:13.518" v="129" actId="21"/>
          <ac:spMkLst>
            <pc:docMk/>
            <pc:sldMk cId="748657024" sldId="256"/>
            <ac:spMk id="33" creationId="{792D5191-E463-82AF-1B59-209562475776}"/>
          </ac:spMkLst>
        </pc:spChg>
        <pc:grpChg chg="topLvl">
          <ac:chgData name="Rifat, Md Monjurul Islam" userId="cda1daa8-7653-4945-b34c-5130d98407b5" providerId="ADAL" clId="{DFA59F80-6FE1-46DA-9EBD-DC2171AB79E1}" dt="2025-09-20T02:18:13.518" v="129" actId="21"/>
          <ac:grpSpMkLst>
            <pc:docMk/>
            <pc:sldMk cId="748657024" sldId="256"/>
            <ac:grpSpMk id="32" creationId="{8259AC37-04F6-E6F9-C72D-01E3034461D2}"/>
          </ac:grpSpMkLst>
        </pc:grpChg>
        <pc:grpChg chg="del">
          <ac:chgData name="Rifat, Md Monjurul Islam" userId="cda1daa8-7653-4945-b34c-5130d98407b5" providerId="ADAL" clId="{DFA59F80-6FE1-46DA-9EBD-DC2171AB79E1}" dt="2025-09-20T02:18:13.518" v="129" actId="21"/>
          <ac:grpSpMkLst>
            <pc:docMk/>
            <pc:sldMk cId="748657024" sldId="256"/>
            <ac:grpSpMk id="45" creationId="{4BFF9DB9-D517-6C58-51AE-E80923BDC979}"/>
          </ac:grpSpMkLst>
        </pc:grpChg>
      </pc:sldChg>
      <pc:sldChg chg="delSp modSp mod">
        <pc:chgData name="Rifat, Md Monjurul Islam" userId="cda1daa8-7653-4945-b34c-5130d98407b5" providerId="ADAL" clId="{DFA59F80-6FE1-46DA-9EBD-DC2171AB79E1}" dt="2025-09-20T02:18:57.991" v="133" actId="255"/>
        <pc:sldMkLst>
          <pc:docMk/>
          <pc:sldMk cId="3673499000" sldId="258"/>
        </pc:sldMkLst>
        <pc:spChg chg="mod">
          <ac:chgData name="Rifat, Md Monjurul Islam" userId="cda1daa8-7653-4945-b34c-5130d98407b5" providerId="ADAL" clId="{DFA59F80-6FE1-46DA-9EBD-DC2171AB79E1}" dt="2025-09-20T02:18:29.690" v="131" actId="12788"/>
          <ac:spMkLst>
            <pc:docMk/>
            <pc:sldMk cId="3673499000" sldId="258"/>
            <ac:spMk id="70" creationId="{B4DDC21D-B1A4-1CA3-686D-E54E20949EC7}"/>
          </ac:spMkLst>
        </pc:spChg>
        <pc:spChg chg="mod">
          <ac:chgData name="Rifat, Md Monjurul Islam" userId="cda1daa8-7653-4945-b34c-5130d98407b5" providerId="ADAL" clId="{DFA59F80-6FE1-46DA-9EBD-DC2171AB79E1}" dt="2025-09-20T02:18:57.991" v="133" actId="255"/>
          <ac:spMkLst>
            <pc:docMk/>
            <pc:sldMk cId="3673499000" sldId="258"/>
            <ac:spMk id="126" creationId="{96C1990C-AC4C-162E-5F45-917CEA6DDF76}"/>
          </ac:spMkLst>
        </pc:spChg>
        <pc:spChg chg="del">
          <ac:chgData name="Rifat, Md Monjurul Islam" userId="cda1daa8-7653-4945-b34c-5130d98407b5" providerId="ADAL" clId="{DFA59F80-6FE1-46DA-9EBD-DC2171AB79E1}" dt="2025-09-20T02:18:36.218" v="132" actId="21"/>
          <ac:spMkLst>
            <pc:docMk/>
            <pc:sldMk cId="3673499000" sldId="258"/>
            <ac:spMk id="136" creationId="{39C9FA1E-00FC-5CDF-B5FE-2C64450938D0}"/>
          </ac:spMkLst>
        </pc:spChg>
      </pc:sldChg>
      <pc:sldChg chg="delSp modSp mod">
        <pc:chgData name="Rifat, Md Monjurul Islam" userId="cda1daa8-7653-4945-b34c-5130d98407b5" providerId="ADAL" clId="{DFA59F80-6FE1-46DA-9EBD-DC2171AB79E1}" dt="2025-09-20T01:23:35.313" v="99" actId="20577"/>
        <pc:sldMkLst>
          <pc:docMk/>
          <pc:sldMk cId="3362668666" sldId="259"/>
        </pc:sldMkLst>
        <pc:spChg chg="mod">
          <ac:chgData name="Rifat, Md Monjurul Islam" userId="cda1daa8-7653-4945-b34c-5130d98407b5" providerId="ADAL" clId="{DFA59F80-6FE1-46DA-9EBD-DC2171AB79E1}" dt="2025-09-20T01:23:35.313" v="99" actId="20577"/>
          <ac:spMkLst>
            <pc:docMk/>
            <pc:sldMk cId="3362668666" sldId="259"/>
            <ac:spMk id="4" creationId="{5F66BDE9-319C-70DB-2B14-9CDD51289517}"/>
          </ac:spMkLst>
        </pc:spChg>
        <pc:spChg chg="del">
          <ac:chgData name="Rifat, Md Monjurul Islam" userId="cda1daa8-7653-4945-b34c-5130d98407b5" providerId="ADAL" clId="{DFA59F80-6FE1-46DA-9EBD-DC2171AB79E1}" dt="2025-09-20T01:23:31.718" v="98" actId="21"/>
          <ac:spMkLst>
            <pc:docMk/>
            <pc:sldMk cId="3362668666" sldId="259"/>
            <ac:spMk id="13" creationId="{598122AB-5D9F-509A-795E-C0AB4A37F619}"/>
          </ac:spMkLst>
        </pc:spChg>
      </pc:sldChg>
      <pc:sldChg chg="del">
        <pc:chgData name="Rifat, Md Monjurul Islam" userId="cda1daa8-7653-4945-b34c-5130d98407b5" providerId="ADAL" clId="{DFA59F80-6FE1-46DA-9EBD-DC2171AB79E1}" dt="2025-09-20T02:15:29.069" v="115" actId="2696"/>
        <pc:sldMkLst>
          <pc:docMk/>
          <pc:sldMk cId="2685398843" sldId="262"/>
        </pc:sldMkLst>
      </pc:sldChg>
      <pc:sldChg chg="del">
        <pc:chgData name="Rifat, Md Monjurul Islam" userId="cda1daa8-7653-4945-b34c-5130d98407b5" providerId="ADAL" clId="{DFA59F80-6FE1-46DA-9EBD-DC2171AB79E1}" dt="2025-09-20T02:15:32.775" v="116" actId="2696"/>
        <pc:sldMkLst>
          <pc:docMk/>
          <pc:sldMk cId="2065059107" sldId="263"/>
        </pc:sldMkLst>
      </pc:sldChg>
      <pc:sldChg chg="del">
        <pc:chgData name="Rifat, Md Monjurul Islam" userId="cda1daa8-7653-4945-b34c-5130d98407b5" providerId="ADAL" clId="{DFA59F80-6FE1-46DA-9EBD-DC2171AB79E1}" dt="2025-09-20T01:27:57.927" v="114" actId="2696"/>
        <pc:sldMkLst>
          <pc:docMk/>
          <pc:sldMk cId="1832273751" sldId="264"/>
        </pc:sldMkLst>
      </pc:sldChg>
      <pc:sldChg chg="addSp delSp modSp mod">
        <pc:chgData name="Rifat, Md Monjurul Islam" userId="cda1daa8-7653-4945-b34c-5130d98407b5" providerId="ADAL" clId="{DFA59F80-6FE1-46DA-9EBD-DC2171AB79E1}" dt="2025-09-20T01:27:35.520" v="113" actId="20577"/>
        <pc:sldMkLst>
          <pc:docMk/>
          <pc:sldMk cId="3533680914" sldId="265"/>
        </pc:sldMkLst>
        <pc:spChg chg="add mod">
          <ac:chgData name="Rifat, Md Monjurul Islam" userId="cda1daa8-7653-4945-b34c-5130d98407b5" providerId="ADAL" clId="{DFA59F80-6FE1-46DA-9EBD-DC2171AB79E1}" dt="2025-09-20T01:27:35.520" v="113" actId="20577"/>
          <ac:spMkLst>
            <pc:docMk/>
            <pc:sldMk cId="3533680914" sldId="265"/>
            <ac:spMk id="5" creationId="{6C5CB3C3-45F4-E75F-4ED6-11BA195A37BB}"/>
          </ac:spMkLst>
        </pc:spChg>
        <pc:picChg chg="del">
          <ac:chgData name="Rifat, Md Monjurul Islam" userId="cda1daa8-7653-4945-b34c-5130d98407b5" providerId="ADAL" clId="{DFA59F80-6FE1-46DA-9EBD-DC2171AB79E1}" dt="2025-09-20T01:23:55.142" v="100" actId="478"/>
          <ac:picMkLst>
            <pc:docMk/>
            <pc:sldMk cId="3533680914" sldId="265"/>
            <ac:picMk id="3" creationId="{00302B16-F78D-82A0-29AC-69F6A55B777F}"/>
          </ac:picMkLst>
        </pc:picChg>
        <pc:picChg chg="add mod">
          <ac:chgData name="Rifat, Md Monjurul Islam" userId="cda1daa8-7653-4945-b34c-5130d98407b5" providerId="ADAL" clId="{DFA59F80-6FE1-46DA-9EBD-DC2171AB79E1}" dt="2025-09-20T01:27:20.021" v="110" actId="1076"/>
          <ac:picMkLst>
            <pc:docMk/>
            <pc:sldMk cId="3533680914" sldId="265"/>
            <ac:picMk id="4" creationId="{AF621117-1175-CED0-6071-ECFE9A3CE769}"/>
          </ac:picMkLst>
        </pc:picChg>
      </pc:sldChg>
      <pc:sldChg chg="del">
        <pc:chgData name="Rifat, Md Monjurul Islam" userId="cda1daa8-7653-4945-b34c-5130d98407b5" providerId="ADAL" clId="{DFA59F80-6FE1-46DA-9EBD-DC2171AB79E1}" dt="2025-09-20T01:04:09.342" v="17" actId="2696"/>
        <pc:sldMkLst>
          <pc:docMk/>
          <pc:sldMk cId="1289729730" sldId="266"/>
        </pc:sldMkLst>
      </pc:sldChg>
      <pc:sldChg chg="addSp delSp modSp mod">
        <pc:chgData name="Rifat, Md Monjurul Islam" userId="cda1daa8-7653-4945-b34c-5130d98407b5" providerId="ADAL" clId="{DFA59F80-6FE1-46DA-9EBD-DC2171AB79E1}" dt="2025-09-20T01:18:48.158" v="77" actId="12788"/>
        <pc:sldMkLst>
          <pc:docMk/>
          <pc:sldMk cId="3624011103" sldId="267"/>
        </pc:sldMkLst>
        <pc:spChg chg="add mod">
          <ac:chgData name="Rifat, Md Monjurul Islam" userId="cda1daa8-7653-4945-b34c-5130d98407b5" providerId="ADAL" clId="{DFA59F80-6FE1-46DA-9EBD-DC2171AB79E1}" dt="2025-09-20T01:17:49.028" v="40" actId="767"/>
          <ac:spMkLst>
            <pc:docMk/>
            <pc:sldMk cId="3624011103" sldId="267"/>
            <ac:spMk id="7" creationId="{4409759C-AE4C-A853-9E84-05D5C2146B0A}"/>
          </ac:spMkLst>
        </pc:spChg>
        <pc:spChg chg="add mod">
          <ac:chgData name="Rifat, Md Monjurul Islam" userId="cda1daa8-7653-4945-b34c-5130d98407b5" providerId="ADAL" clId="{DFA59F80-6FE1-46DA-9EBD-DC2171AB79E1}" dt="2025-09-20T01:18:48.158" v="77" actId="12788"/>
          <ac:spMkLst>
            <pc:docMk/>
            <pc:sldMk cId="3624011103" sldId="267"/>
            <ac:spMk id="8" creationId="{DD7D97CF-2C8E-31F8-3181-EFC7B761ADC4}"/>
          </ac:spMkLst>
        </pc:spChg>
        <pc:picChg chg="del">
          <ac:chgData name="Rifat, Md Monjurul Islam" userId="cda1daa8-7653-4945-b34c-5130d98407b5" providerId="ADAL" clId="{DFA59F80-6FE1-46DA-9EBD-DC2171AB79E1}" dt="2025-09-20T00:56:01.595" v="0" actId="478"/>
          <ac:picMkLst>
            <pc:docMk/>
            <pc:sldMk cId="3624011103" sldId="267"/>
            <ac:picMk id="3" creationId="{EC446776-CF27-6625-75E4-568A46789D07}"/>
          </ac:picMkLst>
        </pc:picChg>
        <pc:picChg chg="add del mod">
          <ac:chgData name="Rifat, Md Monjurul Islam" userId="cda1daa8-7653-4945-b34c-5130d98407b5" providerId="ADAL" clId="{DFA59F80-6FE1-46DA-9EBD-DC2171AB79E1}" dt="2025-09-20T01:17:14.738" v="30" actId="478"/>
          <ac:picMkLst>
            <pc:docMk/>
            <pc:sldMk cId="3624011103" sldId="267"/>
            <ac:picMk id="4" creationId="{8A6273ED-345C-E187-FFA5-EEEEB7C8E349}"/>
          </ac:picMkLst>
        </pc:picChg>
        <pc:picChg chg="add mod">
          <ac:chgData name="Rifat, Md Monjurul Islam" userId="cda1daa8-7653-4945-b34c-5130d98407b5" providerId="ADAL" clId="{DFA59F80-6FE1-46DA-9EBD-DC2171AB79E1}" dt="2025-09-20T01:18:15.028" v="43" actId="1076"/>
          <ac:picMkLst>
            <pc:docMk/>
            <pc:sldMk cId="3624011103" sldId="267"/>
            <ac:picMk id="6" creationId="{1E2F2C89-8955-6EC8-518E-AC0F1A695C8E}"/>
          </ac:picMkLst>
        </pc:picChg>
      </pc:sldChg>
      <pc:sldChg chg="modSp mod">
        <pc:chgData name="Rifat, Md Monjurul Islam" userId="cda1daa8-7653-4945-b34c-5130d98407b5" providerId="ADAL" clId="{DFA59F80-6FE1-46DA-9EBD-DC2171AB79E1}" dt="2025-09-20T01:22:57.247" v="97" actId="122"/>
        <pc:sldMkLst>
          <pc:docMk/>
          <pc:sldMk cId="2971449303" sldId="268"/>
        </pc:sldMkLst>
        <pc:spChg chg="mod">
          <ac:chgData name="Rifat, Md Monjurul Islam" userId="cda1daa8-7653-4945-b34c-5130d98407b5" providerId="ADAL" clId="{DFA59F80-6FE1-46DA-9EBD-DC2171AB79E1}" dt="2025-09-20T01:22:57.247" v="97" actId="122"/>
          <ac:spMkLst>
            <pc:docMk/>
            <pc:sldMk cId="2971449303" sldId="268"/>
            <ac:spMk id="8" creationId="{A7D33CCE-8D72-745C-7B14-1C8DD04284FF}"/>
          </ac:spMkLst>
        </pc:spChg>
      </pc:sldChg>
      <pc:sldChg chg="addSp modSp mod">
        <pc:chgData name="Rifat, Md Monjurul Islam" userId="cda1daa8-7653-4945-b34c-5130d98407b5" providerId="ADAL" clId="{DFA59F80-6FE1-46DA-9EBD-DC2171AB79E1}" dt="2025-09-20T01:22:28.514" v="96" actId="20577"/>
        <pc:sldMkLst>
          <pc:docMk/>
          <pc:sldMk cId="2796306877" sldId="271"/>
        </pc:sldMkLst>
        <pc:spChg chg="add mod">
          <ac:chgData name="Rifat, Md Monjurul Islam" userId="cda1daa8-7653-4945-b34c-5130d98407b5" providerId="ADAL" clId="{DFA59F80-6FE1-46DA-9EBD-DC2171AB79E1}" dt="2025-09-20T01:22:28.514" v="96" actId="20577"/>
          <ac:spMkLst>
            <pc:docMk/>
            <pc:sldMk cId="2796306877" sldId="271"/>
            <ac:spMk id="2" creationId="{B8789393-D7E7-FEB9-3044-DC1C5A63CF17}"/>
          </ac:spMkLst>
        </pc:spChg>
        <pc:picChg chg="mod">
          <ac:chgData name="Rifat, Md Monjurul Islam" userId="cda1daa8-7653-4945-b34c-5130d98407b5" providerId="ADAL" clId="{DFA59F80-6FE1-46DA-9EBD-DC2171AB79E1}" dt="2025-09-20T01:22:09.094" v="93" actId="1076"/>
          <ac:picMkLst>
            <pc:docMk/>
            <pc:sldMk cId="2796306877" sldId="271"/>
            <ac:picMk id="3" creationId="{50927160-41E7-80B4-C611-35D5ECF21119}"/>
          </ac:picMkLst>
        </pc:picChg>
      </pc:sldChg>
      <pc:sldChg chg="addSp delSp modSp new mod">
        <pc:chgData name="Rifat, Md Monjurul Islam" userId="cda1daa8-7653-4945-b34c-5130d98407b5" providerId="ADAL" clId="{DFA59F80-6FE1-46DA-9EBD-DC2171AB79E1}" dt="2025-09-20T01:21:47.081" v="92" actId="20577"/>
        <pc:sldMkLst>
          <pc:docMk/>
          <pc:sldMk cId="3934568348" sldId="272"/>
        </pc:sldMkLst>
        <pc:spChg chg="add mod">
          <ac:chgData name="Rifat, Md Monjurul Islam" userId="cda1daa8-7653-4945-b34c-5130d98407b5" providerId="ADAL" clId="{DFA59F80-6FE1-46DA-9EBD-DC2171AB79E1}" dt="2025-09-20T01:21:47.081" v="92" actId="20577"/>
          <ac:spMkLst>
            <pc:docMk/>
            <pc:sldMk cId="3934568348" sldId="272"/>
            <ac:spMk id="8" creationId="{6E6AC4DA-43A2-65A0-D6F8-AC6C43076FF3}"/>
          </ac:spMkLst>
        </pc:spChg>
        <pc:picChg chg="add del mod">
          <ac:chgData name="Rifat, Md Monjurul Islam" userId="cda1daa8-7653-4945-b34c-5130d98407b5" providerId="ADAL" clId="{DFA59F80-6FE1-46DA-9EBD-DC2171AB79E1}" dt="2025-09-20T01:07:35.035" v="22" actId="478"/>
          <ac:picMkLst>
            <pc:docMk/>
            <pc:sldMk cId="3934568348" sldId="272"/>
            <ac:picMk id="3" creationId="{B9BA3160-2139-804A-1523-AE11CF118A49}"/>
          </ac:picMkLst>
        </pc:picChg>
        <pc:picChg chg="add del mod">
          <ac:chgData name="Rifat, Md Monjurul Islam" userId="cda1daa8-7653-4945-b34c-5130d98407b5" providerId="ADAL" clId="{DFA59F80-6FE1-46DA-9EBD-DC2171AB79E1}" dt="2025-09-20T01:20:39.235" v="78" actId="21"/>
          <ac:picMkLst>
            <pc:docMk/>
            <pc:sldMk cId="3934568348" sldId="272"/>
            <ac:picMk id="5" creationId="{C5D8C4DE-F7FB-01F5-16EC-C970C7894071}"/>
          </ac:picMkLst>
        </pc:picChg>
        <pc:picChg chg="add mod">
          <ac:chgData name="Rifat, Md Monjurul Islam" userId="cda1daa8-7653-4945-b34c-5130d98407b5" providerId="ADAL" clId="{DFA59F80-6FE1-46DA-9EBD-DC2171AB79E1}" dt="2025-09-20T01:21:30.442" v="89" actId="1076"/>
          <ac:picMkLst>
            <pc:docMk/>
            <pc:sldMk cId="3934568348" sldId="272"/>
            <ac:picMk id="7" creationId="{FB7D6BCC-6103-4FEC-A532-4DF9FB81B7F2}"/>
          </ac:picMkLst>
        </pc:picChg>
      </pc:sldChg>
      <pc:sldChg chg="addSp modSp new mod">
        <pc:chgData name="Rifat, Md Monjurul Islam" userId="cda1daa8-7653-4945-b34c-5130d98407b5" providerId="ADAL" clId="{DFA59F80-6FE1-46DA-9EBD-DC2171AB79E1}" dt="2025-09-20T02:19:33.754" v="138" actId="20577"/>
        <pc:sldMkLst>
          <pc:docMk/>
          <pc:sldMk cId="3253133043" sldId="273"/>
        </pc:sldMkLst>
        <pc:spChg chg="add mod">
          <ac:chgData name="Rifat, Md Monjurul Islam" userId="cda1daa8-7653-4945-b34c-5130d98407b5" providerId="ADAL" clId="{DFA59F80-6FE1-46DA-9EBD-DC2171AB79E1}" dt="2025-09-20T02:19:33.754" v="138" actId="20577"/>
          <ac:spMkLst>
            <pc:docMk/>
            <pc:sldMk cId="3253133043" sldId="273"/>
            <ac:spMk id="4" creationId="{EB033BEA-3B53-CAAE-1EC2-9BD8F3080F9A}"/>
          </ac:spMkLst>
        </pc:spChg>
        <pc:picChg chg="add mod">
          <ac:chgData name="Rifat, Md Monjurul Islam" userId="cda1daa8-7653-4945-b34c-5130d98407b5" providerId="ADAL" clId="{DFA59F80-6FE1-46DA-9EBD-DC2171AB79E1}" dt="2025-09-20T02:19:24.044" v="134" actId="1076"/>
          <ac:picMkLst>
            <pc:docMk/>
            <pc:sldMk cId="3253133043" sldId="273"/>
            <ac:picMk id="3" creationId="{77C7B5D6-D771-27A9-3981-E0E38C765A82}"/>
          </ac:picMkLst>
        </pc:picChg>
      </pc:sldChg>
      <pc:sldChg chg="new del">
        <pc:chgData name="Rifat, Md Monjurul Islam" userId="cda1daa8-7653-4945-b34c-5130d98407b5" providerId="ADAL" clId="{DFA59F80-6FE1-46DA-9EBD-DC2171AB79E1}" dt="2025-09-20T02:22:34.418" v="144" actId="2696"/>
        <pc:sldMkLst>
          <pc:docMk/>
          <pc:sldMk cId="3455423367" sldId="274"/>
        </pc:sldMkLst>
      </pc:sldChg>
      <pc:sldChg chg="addSp delSp modSp add mod">
        <pc:chgData name="Rifat, Md Monjurul Islam" userId="cda1daa8-7653-4945-b34c-5130d98407b5" providerId="ADAL" clId="{DFA59F80-6FE1-46DA-9EBD-DC2171AB79E1}" dt="2025-09-20T02:24:51.551" v="166" actId="1076"/>
        <pc:sldMkLst>
          <pc:docMk/>
          <pc:sldMk cId="3649700199" sldId="410"/>
        </pc:sldMkLst>
        <pc:spChg chg="add mod">
          <ac:chgData name="Rifat, Md Monjurul Islam" userId="cda1daa8-7653-4945-b34c-5130d98407b5" providerId="ADAL" clId="{DFA59F80-6FE1-46DA-9EBD-DC2171AB79E1}" dt="2025-09-20T02:23:33.605" v="155" actId="20577"/>
          <ac:spMkLst>
            <pc:docMk/>
            <pc:sldMk cId="3649700199" sldId="410"/>
            <ac:spMk id="2" creationId="{A31AF010-14E7-61F1-0877-E7F7E97F172D}"/>
          </ac:spMkLst>
        </pc:spChg>
        <pc:spChg chg="del">
          <ac:chgData name="Rifat, Md Monjurul Islam" userId="cda1daa8-7653-4945-b34c-5130d98407b5" providerId="ADAL" clId="{DFA59F80-6FE1-46DA-9EBD-DC2171AB79E1}" dt="2025-09-20T02:23:40.726" v="156" actId="21"/>
          <ac:spMkLst>
            <pc:docMk/>
            <pc:sldMk cId="3649700199" sldId="410"/>
            <ac:spMk id="12" creationId="{6B495CCB-FDB6-8A79-767D-BFF82C8D821C}"/>
          </ac:spMkLst>
        </pc:spChg>
        <pc:grpChg chg="mod">
          <ac:chgData name="Rifat, Md Monjurul Islam" userId="cda1daa8-7653-4945-b34c-5130d98407b5" providerId="ADAL" clId="{DFA59F80-6FE1-46DA-9EBD-DC2171AB79E1}" dt="2025-09-20T02:24:51.551" v="166" actId="1076"/>
          <ac:grpSpMkLst>
            <pc:docMk/>
            <pc:sldMk cId="3649700199" sldId="410"/>
            <ac:grpSpMk id="11" creationId="{797073DE-0F07-D34A-6773-894D8B36040A}"/>
          </ac:grpSpMkLst>
        </pc:grpChg>
      </pc:sldChg>
      <pc:sldChg chg="addSp delSp modSp add mod ord">
        <pc:chgData name="Rifat, Md Monjurul Islam" userId="cda1daa8-7653-4945-b34c-5130d98407b5" providerId="ADAL" clId="{DFA59F80-6FE1-46DA-9EBD-DC2171AB79E1}" dt="2025-09-20T02:24:16.035" v="162" actId="1076"/>
        <pc:sldMkLst>
          <pc:docMk/>
          <pc:sldMk cId="2678346260" sldId="411"/>
        </pc:sldMkLst>
        <pc:spChg chg="add mod">
          <ac:chgData name="Rifat, Md Monjurul Islam" userId="cda1daa8-7653-4945-b34c-5130d98407b5" providerId="ADAL" clId="{DFA59F80-6FE1-46DA-9EBD-DC2171AB79E1}" dt="2025-09-20T02:23:20.877" v="152" actId="20577"/>
          <ac:spMkLst>
            <pc:docMk/>
            <pc:sldMk cId="2678346260" sldId="411"/>
            <ac:spMk id="2" creationId="{B948BCF2-B059-18EC-7510-3D80A8A85824}"/>
          </ac:spMkLst>
        </pc:spChg>
        <pc:spChg chg="del mod">
          <ac:chgData name="Rifat, Md Monjurul Islam" userId="cda1daa8-7653-4945-b34c-5130d98407b5" providerId="ADAL" clId="{DFA59F80-6FE1-46DA-9EBD-DC2171AB79E1}" dt="2025-09-20T02:23:06.910" v="149" actId="21"/>
          <ac:spMkLst>
            <pc:docMk/>
            <pc:sldMk cId="2678346260" sldId="411"/>
            <ac:spMk id="5" creationId="{6D56C0C0-7F5C-4FA5-14DB-C4D49BA2C4D1}"/>
          </ac:spMkLst>
        </pc:spChg>
        <pc:picChg chg="mod">
          <ac:chgData name="Rifat, Md Monjurul Islam" userId="cda1daa8-7653-4945-b34c-5130d98407b5" providerId="ADAL" clId="{DFA59F80-6FE1-46DA-9EBD-DC2171AB79E1}" dt="2025-09-20T02:24:16.035" v="162" actId="1076"/>
          <ac:picMkLst>
            <pc:docMk/>
            <pc:sldMk cId="2678346260" sldId="411"/>
            <ac:picMk id="4" creationId="{221971A2-909B-9A3A-AEBB-4DB707D011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A6AB6-1510-4954-9C5C-7C78537E311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B4D3E-D19A-4DC3-8B4A-A72A388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256025-01BA-5168-637D-38E74C552948}"/>
                  </a:ext>
                </a:extLst>
              </p:cNvPr>
              <p:cNvSpPr txBox="1"/>
              <p:nvPr/>
            </p:nvSpPr>
            <p:spPr>
              <a:xfrm>
                <a:off x="391649" y="1494477"/>
                <a:ext cx="70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256025-01BA-5168-637D-38E74C55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9" y="1494477"/>
                <a:ext cx="7063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1727DED-E115-2C95-1FB1-1E389CAADBBE}"/>
              </a:ext>
            </a:extLst>
          </p:cNvPr>
          <p:cNvSpPr txBox="1"/>
          <p:nvPr/>
        </p:nvSpPr>
        <p:spPr>
          <a:xfrm rot="16200000">
            <a:off x="131391" y="2147721"/>
            <a:ext cx="14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(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EB823C-33F7-77E6-2796-99A85D765D00}"/>
              </a:ext>
            </a:extLst>
          </p:cNvPr>
          <p:cNvGrpSpPr/>
          <p:nvPr/>
        </p:nvGrpSpPr>
        <p:grpSpPr>
          <a:xfrm>
            <a:off x="1029285" y="587429"/>
            <a:ext cx="4932654" cy="3423693"/>
            <a:chOff x="1029285" y="587429"/>
            <a:chExt cx="5121914" cy="342369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69FA77-A610-37D6-7BB8-56599802ED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9285" y="3207310"/>
              <a:ext cx="5050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E42B33-D7CF-59DF-750A-0568DDD8FD20}"/>
                </a:ext>
              </a:extLst>
            </p:cNvPr>
            <p:cNvCxnSpPr/>
            <p:nvPr/>
          </p:nvCxnSpPr>
          <p:spPr>
            <a:xfrm flipV="1">
              <a:off x="1038116" y="818550"/>
              <a:ext cx="0" cy="237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D19314-19B6-3AED-B5F6-DC9E58C48E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285" y="1655533"/>
              <a:ext cx="333766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718591-F42B-06C3-3BCD-B870BC8727BE}"/>
                </a:ext>
              </a:extLst>
            </p:cNvPr>
            <p:cNvCxnSpPr/>
            <p:nvPr/>
          </p:nvCxnSpPr>
          <p:spPr>
            <a:xfrm>
              <a:off x="4375779" y="1649423"/>
              <a:ext cx="0" cy="162509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61D1B-1FD3-DBBE-7A32-F65B2783D696}"/>
                    </a:ext>
                  </a:extLst>
                </p:cNvPr>
                <p:cNvSpPr txBox="1"/>
                <p:nvPr/>
              </p:nvSpPr>
              <p:spPr>
                <a:xfrm>
                  <a:off x="4128544" y="3178768"/>
                  <a:ext cx="4944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61D1B-1FD3-DBBE-7A32-F65B2783D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544" y="3178768"/>
                  <a:ext cx="49446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r="-20253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CEFD96-8419-827A-558A-5DF71CFE1DBC}"/>
                </a:ext>
              </a:extLst>
            </p:cNvPr>
            <p:cNvSpPr/>
            <p:nvPr/>
          </p:nvSpPr>
          <p:spPr>
            <a:xfrm>
              <a:off x="2334203" y="1449717"/>
              <a:ext cx="3676980" cy="1390314"/>
            </a:xfrm>
            <a:custGeom>
              <a:avLst/>
              <a:gdLst>
                <a:gd name="connsiteX0" fmla="*/ 0 w 3286125"/>
                <a:gd name="connsiteY0" fmla="*/ 2733675 h 2733675"/>
                <a:gd name="connsiteX1" fmla="*/ 1362075 w 3286125"/>
                <a:gd name="connsiteY1" fmla="*/ 676275 h 2733675"/>
                <a:gd name="connsiteX2" fmla="*/ 3286125 w 3286125"/>
                <a:gd name="connsiteY2" fmla="*/ 0 h 2733675"/>
                <a:gd name="connsiteX3" fmla="*/ 3286125 w 3286125"/>
                <a:gd name="connsiteY3" fmla="*/ 0 h 273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6125" h="2733675">
                  <a:moveTo>
                    <a:pt x="0" y="2733675"/>
                  </a:moveTo>
                  <a:cubicBezTo>
                    <a:pt x="407194" y="1932781"/>
                    <a:pt x="814388" y="1131887"/>
                    <a:pt x="1362075" y="676275"/>
                  </a:cubicBezTo>
                  <a:cubicBezTo>
                    <a:pt x="1909763" y="220662"/>
                    <a:pt x="3286125" y="0"/>
                    <a:pt x="3286125" y="0"/>
                  </a:cubicBezTo>
                  <a:lnTo>
                    <a:pt x="3286125" y="0"/>
                  </a:lnTo>
                </a:path>
              </a:pathLst>
            </a:custGeom>
            <a:ln w="31750">
              <a:solidFill>
                <a:srgbClr val="0066FF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8EEF87-C476-03BF-2E82-D6BE7805AFAE}"/>
                </a:ext>
              </a:extLst>
            </p:cNvPr>
            <p:cNvSpPr/>
            <p:nvPr/>
          </p:nvSpPr>
          <p:spPr>
            <a:xfrm>
              <a:off x="2481471" y="1386720"/>
              <a:ext cx="3382444" cy="1453313"/>
            </a:xfrm>
            <a:custGeom>
              <a:avLst/>
              <a:gdLst>
                <a:gd name="connsiteX0" fmla="*/ 3331029 w 3331029"/>
                <a:gd name="connsiteY0" fmla="*/ 2612571 h 2612571"/>
                <a:gd name="connsiteX1" fmla="*/ 1817914 w 3331029"/>
                <a:gd name="connsiteY1" fmla="*/ 446314 h 2612571"/>
                <a:gd name="connsiteX2" fmla="*/ 0 w 3331029"/>
                <a:gd name="connsiteY2" fmla="*/ 0 h 2612571"/>
                <a:gd name="connsiteX3" fmla="*/ 0 w 3331029"/>
                <a:gd name="connsiteY3" fmla="*/ 0 h 2612571"/>
                <a:gd name="connsiteX4" fmla="*/ 0 w 3331029"/>
                <a:gd name="connsiteY4" fmla="*/ 0 h 2612571"/>
                <a:gd name="connsiteX5" fmla="*/ 0 w 3331029"/>
                <a:gd name="connsiteY5" fmla="*/ 0 h 2612571"/>
                <a:gd name="connsiteX6" fmla="*/ 0 w 3331029"/>
                <a:gd name="connsiteY6" fmla="*/ 0 h 2612571"/>
                <a:gd name="connsiteX7" fmla="*/ 0 w 3331029"/>
                <a:gd name="connsiteY7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1029" h="2612571">
                  <a:moveTo>
                    <a:pt x="3331029" y="2612571"/>
                  </a:moveTo>
                  <a:cubicBezTo>
                    <a:pt x="2852057" y="1747156"/>
                    <a:pt x="2373085" y="881742"/>
                    <a:pt x="1817914" y="446314"/>
                  </a:cubicBezTo>
                  <a:cubicBezTo>
                    <a:pt x="1262743" y="1088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16CC0C-D6EE-0C55-CF61-07964787CDC2}"/>
                </a:ext>
              </a:extLst>
            </p:cNvPr>
            <p:cNvSpPr/>
            <p:nvPr/>
          </p:nvSpPr>
          <p:spPr>
            <a:xfrm>
              <a:off x="2387182" y="1657278"/>
              <a:ext cx="3764017" cy="628557"/>
            </a:xfrm>
            <a:custGeom>
              <a:avLst/>
              <a:gdLst>
                <a:gd name="connsiteX0" fmla="*/ 0 w 4060371"/>
                <a:gd name="connsiteY0" fmla="*/ 903772 h 979972"/>
                <a:gd name="connsiteX1" fmla="*/ 2220685 w 4060371"/>
                <a:gd name="connsiteY1" fmla="*/ 258 h 979972"/>
                <a:gd name="connsiteX2" fmla="*/ 4060371 w 4060371"/>
                <a:gd name="connsiteY2" fmla="*/ 979972 h 979972"/>
                <a:gd name="connsiteX3" fmla="*/ 4060371 w 4060371"/>
                <a:gd name="connsiteY3" fmla="*/ 979972 h 97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0371" h="979972">
                  <a:moveTo>
                    <a:pt x="0" y="903772"/>
                  </a:moveTo>
                  <a:cubicBezTo>
                    <a:pt x="771978" y="445665"/>
                    <a:pt x="1543957" y="-12442"/>
                    <a:pt x="2220685" y="258"/>
                  </a:cubicBezTo>
                  <a:cubicBezTo>
                    <a:pt x="2897413" y="12958"/>
                    <a:pt x="4060371" y="979972"/>
                    <a:pt x="4060371" y="979972"/>
                  </a:cubicBezTo>
                  <a:lnTo>
                    <a:pt x="4060371" y="979972"/>
                  </a:lnTo>
                </a:path>
              </a:pathLst>
            </a:cu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D50F5C-55EA-9E28-38C8-F96937744EF6}"/>
                </a:ext>
              </a:extLst>
            </p:cNvPr>
            <p:cNvSpPr txBox="1"/>
            <p:nvPr/>
          </p:nvSpPr>
          <p:spPr>
            <a:xfrm>
              <a:off x="1331460" y="3641790"/>
              <a:ext cx="4204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Investment in Replication Fidelity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896FEF-1492-DE6A-6F3B-73680ADBCC71}"/>
                </a:ext>
              </a:extLst>
            </p:cNvPr>
            <p:cNvGrpSpPr/>
            <p:nvPr/>
          </p:nvGrpSpPr>
          <p:grpSpPr>
            <a:xfrm>
              <a:off x="2089040" y="3354878"/>
              <a:ext cx="3922143" cy="369332"/>
              <a:chOff x="3646608" y="5227073"/>
              <a:chExt cx="4755245" cy="618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1483A44-324E-BCFE-C137-18B6C94C692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608" y="5227073"/>
                    <a:ext cx="3736162" cy="6186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Replication Fidelity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−µ)</m:t>
                        </m:r>
                      </m:oMath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1483A44-324E-BCFE-C137-18B6C94C6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608" y="5227073"/>
                    <a:ext cx="3736162" cy="6186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4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8D2F1C4-2664-3311-B3AB-5F207FEA1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293" y="5559115"/>
                <a:ext cx="1327560" cy="0"/>
              </a:xfrm>
              <a:prstGeom prst="straightConnector1">
                <a:avLst/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2A2C34-8C43-4523-34BF-51A4698B0823}"/>
                </a:ext>
              </a:extLst>
            </p:cNvPr>
            <p:cNvCxnSpPr>
              <a:cxnSpLocks/>
            </p:cNvCxnSpPr>
            <p:nvPr/>
          </p:nvCxnSpPr>
          <p:spPr>
            <a:xfrm>
              <a:off x="4827940" y="3863012"/>
              <a:ext cx="118381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B0642B-1713-5CB2-DBF0-17B60221B480}"/>
                </a:ext>
              </a:extLst>
            </p:cNvPr>
            <p:cNvSpPr txBox="1"/>
            <p:nvPr/>
          </p:nvSpPr>
          <p:spPr>
            <a:xfrm>
              <a:off x="2858656" y="587429"/>
              <a:ext cx="132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Figure 1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59AC37-04F6-E6F9-C72D-01E3034461D2}"/>
              </a:ext>
            </a:extLst>
          </p:cNvPr>
          <p:cNvGrpSpPr/>
          <p:nvPr/>
        </p:nvGrpSpPr>
        <p:grpSpPr>
          <a:xfrm>
            <a:off x="657556" y="4722305"/>
            <a:ext cx="5304383" cy="2855624"/>
            <a:chOff x="3792046" y="1085850"/>
            <a:chExt cx="5866296" cy="44160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877DBE-5D6A-425A-057C-D5B7B079C9CC}"/>
                </a:ext>
              </a:extLst>
            </p:cNvPr>
            <p:cNvSpPr/>
            <p:nvPr/>
          </p:nvSpPr>
          <p:spPr>
            <a:xfrm>
              <a:off x="4210050" y="1489472"/>
              <a:ext cx="5448292" cy="886852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1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D8788A-177E-73CF-50EC-BD2D8400CCDE}"/>
                </a:ext>
              </a:extLst>
            </p:cNvPr>
            <p:cNvCxnSpPr>
              <a:cxnSpLocks/>
            </p:cNvCxnSpPr>
            <p:nvPr/>
          </p:nvCxnSpPr>
          <p:spPr>
            <a:xfrm>
              <a:off x="4200525" y="4810125"/>
              <a:ext cx="5448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0858406-8547-353E-E8A8-64A4EEE0280C}"/>
                </a:ext>
              </a:extLst>
            </p:cNvPr>
            <p:cNvCxnSpPr/>
            <p:nvPr/>
          </p:nvCxnSpPr>
          <p:spPr>
            <a:xfrm flipV="1">
              <a:off x="4210050" y="1085850"/>
              <a:ext cx="0" cy="3695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6962F8-6085-31DB-959B-A32C44BE9FC1}"/>
                </a:ext>
              </a:extLst>
            </p:cNvPr>
            <p:cNvCxnSpPr>
              <a:cxnSpLocks/>
            </p:cNvCxnSpPr>
            <p:nvPr/>
          </p:nvCxnSpPr>
          <p:spPr>
            <a:xfrm>
              <a:off x="4200525" y="2390775"/>
              <a:ext cx="54483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EB11B6-6AE0-8977-3ECA-A257D5F7C3C3}"/>
                </a:ext>
              </a:extLst>
            </p:cNvPr>
            <p:cNvSpPr/>
            <p:nvPr/>
          </p:nvSpPr>
          <p:spPr>
            <a:xfrm>
              <a:off x="4674872" y="1908814"/>
              <a:ext cx="4892031" cy="2558402"/>
            </a:xfrm>
            <a:custGeom>
              <a:avLst/>
              <a:gdLst>
                <a:gd name="connsiteX0" fmla="*/ 0 w 3286125"/>
                <a:gd name="connsiteY0" fmla="*/ 2733675 h 2733675"/>
                <a:gd name="connsiteX1" fmla="*/ 1362075 w 3286125"/>
                <a:gd name="connsiteY1" fmla="*/ 676275 h 2733675"/>
                <a:gd name="connsiteX2" fmla="*/ 3286125 w 3286125"/>
                <a:gd name="connsiteY2" fmla="*/ 0 h 2733675"/>
                <a:gd name="connsiteX3" fmla="*/ 3286125 w 3286125"/>
                <a:gd name="connsiteY3" fmla="*/ 0 h 273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6125" h="2733675">
                  <a:moveTo>
                    <a:pt x="0" y="2733675"/>
                  </a:moveTo>
                  <a:cubicBezTo>
                    <a:pt x="407194" y="1932781"/>
                    <a:pt x="814388" y="1131887"/>
                    <a:pt x="1362075" y="676275"/>
                  </a:cubicBezTo>
                  <a:cubicBezTo>
                    <a:pt x="1909763" y="220662"/>
                    <a:pt x="3286125" y="0"/>
                    <a:pt x="3286125" y="0"/>
                  </a:cubicBezTo>
                  <a:lnTo>
                    <a:pt x="3286125" y="0"/>
                  </a:lnTo>
                </a:path>
              </a:pathLst>
            </a:cu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4025EA-4829-E1D2-CB52-491E83515EB5}"/>
                </a:ext>
              </a:extLst>
            </p:cNvPr>
            <p:cNvSpPr txBox="1"/>
            <p:nvPr/>
          </p:nvSpPr>
          <p:spPr>
            <a:xfrm>
              <a:off x="5071327" y="2276578"/>
              <a:ext cx="1763486" cy="57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Drift Barrier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F5708A8-5708-97CE-7C97-19CDB48448A5}"/>
                    </a:ext>
                  </a:extLst>
                </p:cNvPr>
                <p:cNvSpPr txBox="1"/>
                <p:nvPr/>
              </p:nvSpPr>
              <p:spPr>
                <a:xfrm>
                  <a:off x="6165168" y="1465975"/>
                  <a:ext cx="1066100" cy="885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&lt;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F5708A8-5708-97CE-7C97-19CDB4844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168" y="1465975"/>
                  <a:ext cx="1066100" cy="8856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AB17D5-1BED-9091-43AF-F78B0C32188A}"/>
                </a:ext>
              </a:extLst>
            </p:cNvPr>
            <p:cNvSpPr txBox="1"/>
            <p:nvPr/>
          </p:nvSpPr>
          <p:spPr>
            <a:xfrm rot="16200000">
              <a:off x="2908959" y="2729470"/>
              <a:ext cx="2174632" cy="40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Fitness (</a:t>
              </a:r>
              <a:r>
                <a:rPr lang="en-US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1D29CE2-37AE-05B1-2A68-9FFFECCF44D0}"/>
                    </a:ext>
                  </a:extLst>
                </p:cNvPr>
                <p:cNvSpPr txBox="1"/>
                <p:nvPr/>
              </p:nvSpPr>
              <p:spPr>
                <a:xfrm>
                  <a:off x="5161189" y="4930743"/>
                  <a:ext cx="3736162" cy="57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Replication Fidelity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−µ)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1D29CE2-37AE-05B1-2A68-9FFFECCF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189" y="4930743"/>
                  <a:ext cx="3736162" cy="571149"/>
                </a:xfrm>
                <a:prstGeom prst="rect">
                  <a:avLst/>
                </a:prstGeom>
                <a:blipFill>
                  <a:blip r:embed="rId6"/>
                  <a:stretch>
                    <a:fillRect l="-162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865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arison of a normal distribution graph&#10;&#10;AI-generated content may be incorrect.">
            <a:extLst>
              <a:ext uri="{FF2B5EF4-FFF2-40B4-BE49-F238E27FC236}">
                <a16:creationId xmlns:a16="http://schemas.microsoft.com/office/drawing/2014/main" id="{1E2F2C89-8955-6EC8-518E-AC0F1A69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3" y="483326"/>
            <a:ext cx="5908593" cy="7883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7D97CF-2C8E-31F8-3181-EFC7B761ADC4}"/>
              </a:ext>
            </a:extLst>
          </p:cNvPr>
          <p:cNvSpPr txBox="1"/>
          <p:nvPr/>
        </p:nvSpPr>
        <p:spPr>
          <a:xfrm>
            <a:off x="2168100" y="407908"/>
            <a:ext cx="252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Figure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1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971A2-909B-9A3A-AEBB-4DB707D0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" y="979713"/>
            <a:ext cx="6221950" cy="52904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8BCF2-B059-18EC-7510-3D80A8A85824}"/>
              </a:ext>
            </a:extLst>
          </p:cNvPr>
          <p:cNvSpPr txBox="1"/>
          <p:nvPr/>
        </p:nvSpPr>
        <p:spPr>
          <a:xfrm>
            <a:off x="2065101" y="207082"/>
            <a:ext cx="252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Figure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7073DE-0F07-D34A-6773-894D8B36040A}"/>
              </a:ext>
            </a:extLst>
          </p:cNvPr>
          <p:cNvGrpSpPr/>
          <p:nvPr/>
        </p:nvGrpSpPr>
        <p:grpSpPr>
          <a:xfrm>
            <a:off x="412334" y="862004"/>
            <a:ext cx="6033331" cy="3527115"/>
            <a:chOff x="624236" y="309732"/>
            <a:chExt cx="10245694" cy="65344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8FF347-E5FF-4227-4ABF-C7F8D6FF07CE}"/>
                </a:ext>
              </a:extLst>
            </p:cNvPr>
            <p:cNvGrpSpPr/>
            <p:nvPr/>
          </p:nvGrpSpPr>
          <p:grpSpPr>
            <a:xfrm>
              <a:off x="624236" y="309732"/>
              <a:ext cx="10245694" cy="6534480"/>
              <a:chOff x="624236" y="309732"/>
              <a:chExt cx="10245694" cy="65344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336F765-DA8D-7423-558D-61EE3E2D8967}"/>
                  </a:ext>
                </a:extLst>
              </p:cNvPr>
              <p:cNvGrpSpPr/>
              <p:nvPr/>
            </p:nvGrpSpPr>
            <p:grpSpPr>
              <a:xfrm>
                <a:off x="624236" y="309732"/>
                <a:ext cx="10245694" cy="6534480"/>
                <a:chOff x="624236" y="309732"/>
                <a:chExt cx="10245694" cy="653448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E5F41AA5-97FA-4D37-D1BC-2706D470C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769" y="309732"/>
                  <a:ext cx="9963161" cy="6238536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0FDF6B-8C16-B720-D6B7-363EF9076465}"/>
                    </a:ext>
                  </a:extLst>
                </p:cNvPr>
                <p:cNvSpPr txBox="1"/>
                <p:nvPr/>
              </p:nvSpPr>
              <p:spPr>
                <a:xfrm>
                  <a:off x="5166359" y="6258946"/>
                  <a:ext cx="2217420" cy="5852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µ</a:t>
                  </a:r>
                  <a:r>
                    <a:rPr lang="en-US" sz="1350" baseline="-25000" dirty="0"/>
                    <a:t>TOTAL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59313A-3C37-885F-5107-1BC6888C38B6}"/>
                    </a:ext>
                  </a:extLst>
                </p:cNvPr>
                <p:cNvSpPr txBox="1"/>
                <p:nvPr/>
              </p:nvSpPr>
              <p:spPr>
                <a:xfrm rot="16200000">
                  <a:off x="-201939" y="2677832"/>
                  <a:ext cx="2217421" cy="5650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i="1" dirty="0"/>
                    <a:t>        W</a:t>
                  </a:r>
                  <a:endParaRPr lang="en-US" sz="1350" i="1" baseline="-2500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42735-C1BD-8F01-2336-1C475A79712D}"/>
                  </a:ext>
                </a:extLst>
              </p:cNvPr>
              <p:cNvSpPr txBox="1"/>
              <p:nvPr/>
            </p:nvSpPr>
            <p:spPr>
              <a:xfrm>
                <a:off x="2468880" y="492613"/>
                <a:ext cx="1657350" cy="48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013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2B977-B9DC-9E7B-86CE-1B4D2A418AC2}"/>
                </a:ext>
              </a:extLst>
            </p:cNvPr>
            <p:cNvSpPr txBox="1"/>
            <p:nvPr/>
          </p:nvSpPr>
          <p:spPr>
            <a:xfrm>
              <a:off x="1640205" y="5639923"/>
              <a:ext cx="1657350" cy="4840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13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1AF010-14E7-61F1-0877-E7F7E97F172D}"/>
              </a:ext>
            </a:extLst>
          </p:cNvPr>
          <p:cNvSpPr txBox="1"/>
          <p:nvPr/>
        </p:nvSpPr>
        <p:spPr>
          <a:xfrm>
            <a:off x="2065101" y="207082"/>
            <a:ext cx="252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Figure 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08F7-D5AD-8B97-D31B-22875008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97DBC3-7539-38CD-6230-AAE8D8213C03}"/>
              </a:ext>
            </a:extLst>
          </p:cNvPr>
          <p:cNvCxnSpPr>
            <a:cxnSpLocks/>
          </p:cNvCxnSpPr>
          <p:nvPr/>
        </p:nvCxnSpPr>
        <p:spPr>
          <a:xfrm>
            <a:off x="1189322" y="3646753"/>
            <a:ext cx="4610288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C31D14-A428-FC98-0756-C0A29FC79DAD}"/>
              </a:ext>
            </a:extLst>
          </p:cNvPr>
          <p:cNvCxnSpPr>
            <a:cxnSpLocks/>
          </p:cNvCxnSpPr>
          <p:nvPr/>
        </p:nvCxnSpPr>
        <p:spPr>
          <a:xfrm>
            <a:off x="1201807" y="3532438"/>
            <a:ext cx="0" cy="11959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BDFEEF-0345-AD63-F736-5E83E411F1E7}"/>
              </a:ext>
            </a:extLst>
          </p:cNvPr>
          <p:cNvCxnSpPr>
            <a:cxnSpLocks/>
          </p:cNvCxnSpPr>
          <p:nvPr/>
        </p:nvCxnSpPr>
        <p:spPr>
          <a:xfrm>
            <a:off x="1504408" y="3527156"/>
            <a:ext cx="0" cy="11959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B9F3BD-0F7A-A21B-EFBB-56A83C8009DE}"/>
              </a:ext>
            </a:extLst>
          </p:cNvPr>
          <p:cNvCxnSpPr>
            <a:cxnSpLocks/>
          </p:cNvCxnSpPr>
          <p:nvPr/>
        </p:nvCxnSpPr>
        <p:spPr>
          <a:xfrm>
            <a:off x="1820999" y="3526168"/>
            <a:ext cx="0" cy="11959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BD34A2-77C5-451F-7372-00947DE8276C}"/>
              </a:ext>
            </a:extLst>
          </p:cNvPr>
          <p:cNvCxnSpPr>
            <a:cxnSpLocks/>
          </p:cNvCxnSpPr>
          <p:nvPr/>
        </p:nvCxnSpPr>
        <p:spPr>
          <a:xfrm>
            <a:off x="2314792" y="3512274"/>
            <a:ext cx="0" cy="11959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AF4278-04A3-3907-7368-CE1B8C1BB92A}"/>
              </a:ext>
            </a:extLst>
          </p:cNvPr>
          <p:cNvCxnSpPr>
            <a:cxnSpLocks/>
          </p:cNvCxnSpPr>
          <p:nvPr/>
        </p:nvCxnSpPr>
        <p:spPr>
          <a:xfrm>
            <a:off x="2763566" y="3226698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7BA48A-9257-37AA-105B-AEBAC2F41472}"/>
              </a:ext>
            </a:extLst>
          </p:cNvPr>
          <p:cNvCxnSpPr>
            <a:cxnSpLocks/>
          </p:cNvCxnSpPr>
          <p:nvPr/>
        </p:nvCxnSpPr>
        <p:spPr>
          <a:xfrm>
            <a:off x="3549953" y="3226698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E4BDB5-A5CB-3D37-A735-B213D591AED2}"/>
              </a:ext>
            </a:extLst>
          </p:cNvPr>
          <p:cNvCxnSpPr>
            <a:cxnSpLocks/>
          </p:cNvCxnSpPr>
          <p:nvPr/>
        </p:nvCxnSpPr>
        <p:spPr>
          <a:xfrm>
            <a:off x="4399034" y="3232344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23F84C-CB25-38B3-B91D-05903655B754}"/>
              </a:ext>
            </a:extLst>
          </p:cNvPr>
          <p:cNvCxnSpPr>
            <a:cxnSpLocks/>
          </p:cNvCxnSpPr>
          <p:nvPr/>
        </p:nvCxnSpPr>
        <p:spPr>
          <a:xfrm>
            <a:off x="5791131" y="3226127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FA7423-504F-1112-1554-ECCDB66DC4C5}"/>
              </a:ext>
            </a:extLst>
          </p:cNvPr>
          <p:cNvSpPr txBox="1"/>
          <p:nvPr/>
        </p:nvSpPr>
        <p:spPr>
          <a:xfrm>
            <a:off x="992125" y="3312482"/>
            <a:ext cx="48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PS1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BB7ABF-D0E1-3F3A-0C74-E84B0C91023E}"/>
              </a:ext>
            </a:extLst>
          </p:cNvPr>
          <p:cNvSpPr txBox="1"/>
          <p:nvPr/>
        </p:nvSpPr>
        <p:spPr>
          <a:xfrm>
            <a:off x="1300363" y="3311985"/>
            <a:ext cx="48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PS2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22BC40-80B8-39A0-EF09-515B535FA7DE}"/>
              </a:ext>
            </a:extLst>
          </p:cNvPr>
          <p:cNvSpPr txBox="1"/>
          <p:nvPr/>
        </p:nvSpPr>
        <p:spPr>
          <a:xfrm>
            <a:off x="1612239" y="3320622"/>
            <a:ext cx="4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PS3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0F9146-C5E5-4D71-826E-614719FEB557}"/>
              </a:ext>
            </a:extLst>
          </p:cNvPr>
          <p:cNvSpPr txBox="1"/>
          <p:nvPr/>
        </p:nvSpPr>
        <p:spPr>
          <a:xfrm>
            <a:off x="2063448" y="3309956"/>
            <a:ext cx="52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PS48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FE1BC3-8EB5-50C4-7852-008CA4B90581}"/>
              </a:ext>
            </a:extLst>
          </p:cNvPr>
          <p:cNvSpPr txBox="1"/>
          <p:nvPr/>
        </p:nvSpPr>
        <p:spPr>
          <a:xfrm>
            <a:off x="4707903" y="2970560"/>
            <a:ext cx="8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………….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38840E-5CFC-A6CD-6C8C-5A056272E5B8}"/>
              </a:ext>
            </a:extLst>
          </p:cNvPr>
          <p:cNvSpPr txBox="1"/>
          <p:nvPr/>
        </p:nvSpPr>
        <p:spPr>
          <a:xfrm>
            <a:off x="2404474" y="3011423"/>
            <a:ext cx="7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O1MA1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C00220-84B7-5143-23FA-A7795A868A0A}"/>
              </a:ext>
            </a:extLst>
          </p:cNvPr>
          <p:cNvSpPr txBox="1"/>
          <p:nvPr/>
        </p:nvSpPr>
        <p:spPr>
          <a:xfrm>
            <a:off x="4044877" y="3005242"/>
            <a:ext cx="69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O1MA3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9BB448-7527-39E0-5B6A-D264EB75DD2C}"/>
              </a:ext>
            </a:extLst>
          </p:cNvPr>
          <p:cNvSpPr txBox="1"/>
          <p:nvPr/>
        </p:nvSpPr>
        <p:spPr>
          <a:xfrm>
            <a:off x="3247404" y="3002685"/>
            <a:ext cx="75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O1MA2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A01FB0-FF43-AA31-8D69-23F9BD2A3A01}"/>
              </a:ext>
            </a:extLst>
          </p:cNvPr>
          <p:cNvSpPr txBox="1"/>
          <p:nvPr/>
        </p:nvSpPr>
        <p:spPr>
          <a:xfrm>
            <a:off x="5392237" y="3005242"/>
            <a:ext cx="92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O1MA100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F1A57B-EA75-C3A4-A29A-A862B5EB625F}"/>
              </a:ext>
            </a:extLst>
          </p:cNvPr>
          <p:cNvCxnSpPr>
            <a:cxnSpLocks/>
          </p:cNvCxnSpPr>
          <p:nvPr/>
        </p:nvCxnSpPr>
        <p:spPr>
          <a:xfrm>
            <a:off x="2761683" y="2262704"/>
            <a:ext cx="0" cy="795826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6A6CB3-5382-3ECB-FFD8-6275BDB7E270}"/>
              </a:ext>
            </a:extLst>
          </p:cNvPr>
          <p:cNvCxnSpPr>
            <a:cxnSpLocks/>
          </p:cNvCxnSpPr>
          <p:nvPr/>
        </p:nvCxnSpPr>
        <p:spPr>
          <a:xfrm>
            <a:off x="4399034" y="2262187"/>
            <a:ext cx="0" cy="795826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AB110E-3419-0B0D-C97F-E82428BCBC4C}"/>
              </a:ext>
            </a:extLst>
          </p:cNvPr>
          <p:cNvCxnSpPr>
            <a:cxnSpLocks/>
          </p:cNvCxnSpPr>
          <p:nvPr/>
        </p:nvCxnSpPr>
        <p:spPr>
          <a:xfrm>
            <a:off x="3549952" y="2262704"/>
            <a:ext cx="0" cy="795826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F652EF-23E3-598C-31BB-E012A08FD549}"/>
              </a:ext>
            </a:extLst>
          </p:cNvPr>
          <p:cNvCxnSpPr>
            <a:cxnSpLocks/>
          </p:cNvCxnSpPr>
          <p:nvPr/>
        </p:nvCxnSpPr>
        <p:spPr>
          <a:xfrm>
            <a:off x="5791131" y="2285495"/>
            <a:ext cx="0" cy="795826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8B7EDC-689C-3796-06F8-DEF29761E709}"/>
              </a:ext>
            </a:extLst>
          </p:cNvPr>
          <p:cNvCxnSpPr>
            <a:cxnSpLocks/>
          </p:cNvCxnSpPr>
          <p:nvPr/>
        </p:nvCxnSpPr>
        <p:spPr>
          <a:xfrm>
            <a:off x="2573947" y="2262704"/>
            <a:ext cx="375472" cy="0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17F3FF-5CBF-7F32-4487-D2EF76876CA4}"/>
              </a:ext>
            </a:extLst>
          </p:cNvPr>
          <p:cNvCxnSpPr>
            <a:cxnSpLocks/>
          </p:cNvCxnSpPr>
          <p:nvPr/>
        </p:nvCxnSpPr>
        <p:spPr>
          <a:xfrm>
            <a:off x="3359529" y="2262704"/>
            <a:ext cx="375472" cy="0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DD17D0-8545-DEF7-7BA2-9BB68B83767B}"/>
              </a:ext>
            </a:extLst>
          </p:cNvPr>
          <p:cNvCxnSpPr>
            <a:cxnSpLocks/>
          </p:cNvCxnSpPr>
          <p:nvPr/>
        </p:nvCxnSpPr>
        <p:spPr>
          <a:xfrm>
            <a:off x="4225265" y="2262704"/>
            <a:ext cx="375472" cy="0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896E6A-E9B3-61BE-6DE2-1CCE7FA96AD7}"/>
              </a:ext>
            </a:extLst>
          </p:cNvPr>
          <p:cNvCxnSpPr>
            <a:cxnSpLocks/>
          </p:cNvCxnSpPr>
          <p:nvPr/>
        </p:nvCxnSpPr>
        <p:spPr>
          <a:xfrm>
            <a:off x="5603370" y="2262187"/>
            <a:ext cx="375472" cy="0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E9DDC93-DF2A-D39E-C3A4-92247966A30C}"/>
              </a:ext>
            </a:extLst>
          </p:cNvPr>
          <p:cNvCxnSpPr>
            <a:cxnSpLocks/>
          </p:cNvCxnSpPr>
          <p:nvPr/>
        </p:nvCxnSpPr>
        <p:spPr>
          <a:xfrm>
            <a:off x="3359529" y="1851710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E312E8-8F92-C8A4-1116-DDAF77F9ECF5}"/>
              </a:ext>
            </a:extLst>
          </p:cNvPr>
          <p:cNvCxnSpPr>
            <a:cxnSpLocks/>
          </p:cNvCxnSpPr>
          <p:nvPr/>
        </p:nvCxnSpPr>
        <p:spPr>
          <a:xfrm>
            <a:off x="4230195" y="1108708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C53375-FC96-5F51-03A6-9C8CB9407D5B}"/>
              </a:ext>
            </a:extLst>
          </p:cNvPr>
          <p:cNvSpPr txBox="1"/>
          <p:nvPr/>
        </p:nvSpPr>
        <p:spPr>
          <a:xfrm>
            <a:off x="2135872" y="1634890"/>
            <a:ext cx="78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O2MA1.1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D0189C-F4CB-7821-BDD0-5B4E43E41B0A}"/>
              </a:ext>
            </a:extLst>
          </p:cNvPr>
          <p:cNvSpPr txBox="1"/>
          <p:nvPr/>
        </p:nvSpPr>
        <p:spPr>
          <a:xfrm>
            <a:off x="2570498" y="1458240"/>
            <a:ext cx="81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O2MA1.2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376828-9CFC-A8CE-7234-822D7142094E}"/>
              </a:ext>
            </a:extLst>
          </p:cNvPr>
          <p:cNvCxnSpPr>
            <a:cxnSpLocks/>
          </p:cNvCxnSpPr>
          <p:nvPr/>
        </p:nvCxnSpPr>
        <p:spPr>
          <a:xfrm>
            <a:off x="2568872" y="1108709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5834797-0AB4-7FC3-B333-0B8883F0D684}"/>
              </a:ext>
            </a:extLst>
          </p:cNvPr>
          <p:cNvCxnSpPr>
            <a:cxnSpLocks/>
          </p:cNvCxnSpPr>
          <p:nvPr/>
        </p:nvCxnSpPr>
        <p:spPr>
          <a:xfrm>
            <a:off x="4230547" y="1857619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1E29A56-C7CE-3DCF-7D5F-33F75BEA5945}"/>
              </a:ext>
            </a:extLst>
          </p:cNvPr>
          <p:cNvCxnSpPr>
            <a:cxnSpLocks/>
          </p:cNvCxnSpPr>
          <p:nvPr/>
        </p:nvCxnSpPr>
        <p:spPr>
          <a:xfrm>
            <a:off x="950643" y="2274915"/>
            <a:ext cx="5087646" cy="0"/>
          </a:xfrm>
          <a:prstGeom prst="line">
            <a:avLst/>
          </a:prstGeom>
          <a:noFill/>
          <a:ln w="12700" cap="flat" cmpd="sng" algn="ctr">
            <a:solidFill>
              <a:srgbClr val="4F81BD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464BBC6-26B7-CF82-B3FF-4FCE9B0DFED2}"/>
              </a:ext>
            </a:extLst>
          </p:cNvPr>
          <p:cNvCxnSpPr>
            <a:cxnSpLocks/>
          </p:cNvCxnSpPr>
          <p:nvPr/>
        </p:nvCxnSpPr>
        <p:spPr>
          <a:xfrm>
            <a:off x="917547" y="1117324"/>
            <a:ext cx="5087646" cy="0"/>
          </a:xfrm>
          <a:prstGeom prst="line">
            <a:avLst/>
          </a:prstGeom>
          <a:noFill/>
          <a:ln w="12700" cap="flat" cmpd="sng" algn="ctr">
            <a:solidFill>
              <a:srgbClr val="4F81BD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75B160-5CCA-7B27-4157-9E89CAE9FAF3}"/>
              </a:ext>
            </a:extLst>
          </p:cNvPr>
          <p:cNvCxnSpPr>
            <a:cxnSpLocks/>
          </p:cNvCxnSpPr>
          <p:nvPr/>
        </p:nvCxnSpPr>
        <p:spPr>
          <a:xfrm>
            <a:off x="4583752" y="1117324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317A114-F6EA-F240-D063-4E63AC3648FB}"/>
              </a:ext>
            </a:extLst>
          </p:cNvPr>
          <p:cNvCxnSpPr>
            <a:cxnSpLocks/>
          </p:cNvCxnSpPr>
          <p:nvPr/>
        </p:nvCxnSpPr>
        <p:spPr>
          <a:xfrm>
            <a:off x="2575614" y="1857619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8F0FA6A-F0A3-4D93-FBB2-4971D83D8EA8}"/>
              </a:ext>
            </a:extLst>
          </p:cNvPr>
          <p:cNvCxnSpPr>
            <a:cxnSpLocks/>
          </p:cNvCxnSpPr>
          <p:nvPr/>
        </p:nvCxnSpPr>
        <p:spPr>
          <a:xfrm>
            <a:off x="3721088" y="1108709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12D0C-2CDD-4351-FEA6-5996A4FEAA2C}"/>
              </a:ext>
            </a:extLst>
          </p:cNvPr>
          <p:cNvCxnSpPr>
            <a:cxnSpLocks/>
          </p:cNvCxnSpPr>
          <p:nvPr/>
        </p:nvCxnSpPr>
        <p:spPr>
          <a:xfrm>
            <a:off x="2949418" y="1108709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2B7856E-D341-8F04-CD36-00CFCB5AA5AA}"/>
              </a:ext>
            </a:extLst>
          </p:cNvPr>
          <p:cNvCxnSpPr>
            <a:cxnSpLocks/>
          </p:cNvCxnSpPr>
          <p:nvPr/>
        </p:nvCxnSpPr>
        <p:spPr>
          <a:xfrm>
            <a:off x="5616353" y="1850109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8BEFB7-7CE1-3357-9D07-E1E572EFACEB}"/>
              </a:ext>
            </a:extLst>
          </p:cNvPr>
          <p:cNvCxnSpPr>
            <a:cxnSpLocks/>
          </p:cNvCxnSpPr>
          <p:nvPr/>
        </p:nvCxnSpPr>
        <p:spPr>
          <a:xfrm>
            <a:off x="5962509" y="1117324"/>
            <a:ext cx="0" cy="408035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7114F0-98CD-8B09-D026-B43B8B48679F}"/>
              </a:ext>
            </a:extLst>
          </p:cNvPr>
          <p:cNvCxnSpPr>
            <a:cxnSpLocks/>
          </p:cNvCxnSpPr>
          <p:nvPr/>
        </p:nvCxnSpPr>
        <p:spPr>
          <a:xfrm>
            <a:off x="2938819" y="1705075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C723F2-4825-DAE1-B7ED-76EE0423D97A}"/>
              </a:ext>
            </a:extLst>
          </p:cNvPr>
          <p:cNvCxnSpPr>
            <a:cxnSpLocks/>
          </p:cNvCxnSpPr>
          <p:nvPr/>
        </p:nvCxnSpPr>
        <p:spPr>
          <a:xfrm>
            <a:off x="5610385" y="1113989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A7FDEF-F30E-7585-DC85-9AC1B7F03B66}"/>
              </a:ext>
            </a:extLst>
          </p:cNvPr>
          <p:cNvCxnSpPr>
            <a:cxnSpLocks/>
          </p:cNvCxnSpPr>
          <p:nvPr/>
        </p:nvCxnSpPr>
        <p:spPr>
          <a:xfrm>
            <a:off x="5972379" y="1694599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95574F-FDD2-7807-2BE1-D7DD375C6F23}"/>
              </a:ext>
            </a:extLst>
          </p:cNvPr>
          <p:cNvCxnSpPr>
            <a:cxnSpLocks/>
          </p:cNvCxnSpPr>
          <p:nvPr/>
        </p:nvCxnSpPr>
        <p:spPr>
          <a:xfrm>
            <a:off x="3721088" y="1705076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77CEBA7-C3D3-24F0-3872-56E0369EDC2D}"/>
              </a:ext>
            </a:extLst>
          </p:cNvPr>
          <p:cNvCxnSpPr>
            <a:cxnSpLocks/>
          </p:cNvCxnSpPr>
          <p:nvPr/>
        </p:nvCxnSpPr>
        <p:spPr>
          <a:xfrm>
            <a:off x="4589331" y="1702795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941987E-B29C-A8B1-51F5-A14F93F53557}"/>
              </a:ext>
            </a:extLst>
          </p:cNvPr>
          <p:cNvSpPr txBox="1"/>
          <p:nvPr/>
        </p:nvSpPr>
        <p:spPr>
          <a:xfrm>
            <a:off x="2922764" y="1624966"/>
            <a:ext cx="791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O2MA2.1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2492E9-CC29-F8BE-83BF-0ECA9D1CD22E}"/>
              </a:ext>
            </a:extLst>
          </p:cNvPr>
          <p:cNvSpPr txBox="1"/>
          <p:nvPr/>
        </p:nvSpPr>
        <p:spPr>
          <a:xfrm>
            <a:off x="3834937" y="1638033"/>
            <a:ext cx="111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O2MA3.1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21B78-B1BB-D977-A53A-1720A789AD02}"/>
              </a:ext>
            </a:extLst>
          </p:cNvPr>
          <p:cNvSpPr txBox="1"/>
          <p:nvPr/>
        </p:nvSpPr>
        <p:spPr>
          <a:xfrm>
            <a:off x="5103757" y="1634498"/>
            <a:ext cx="109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O2MA100.1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55E4FF-4AD9-1268-BBA1-BACF119B1F3C}"/>
              </a:ext>
            </a:extLst>
          </p:cNvPr>
          <p:cNvSpPr txBox="1"/>
          <p:nvPr/>
        </p:nvSpPr>
        <p:spPr>
          <a:xfrm>
            <a:off x="4237042" y="1469124"/>
            <a:ext cx="8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O2MA3.2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36C200-6005-653B-C1F0-A8326C22FCDD}"/>
              </a:ext>
            </a:extLst>
          </p:cNvPr>
          <p:cNvSpPr txBox="1"/>
          <p:nvPr/>
        </p:nvSpPr>
        <p:spPr>
          <a:xfrm>
            <a:off x="3380402" y="1471468"/>
            <a:ext cx="85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O2MA2.2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35CE5B3-C0A0-9BED-DD5E-28FF2D819DA1}"/>
              </a:ext>
            </a:extLst>
          </p:cNvPr>
          <p:cNvCxnSpPr>
            <a:cxnSpLocks/>
          </p:cNvCxnSpPr>
          <p:nvPr/>
        </p:nvCxnSpPr>
        <p:spPr>
          <a:xfrm>
            <a:off x="3351339" y="1110441"/>
            <a:ext cx="2868" cy="555894"/>
          </a:xfrm>
          <a:prstGeom prst="line">
            <a:avLst/>
          </a:prstGeom>
          <a:noFill/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B200BC1-3F70-A217-A1EC-79896D59DB09}"/>
              </a:ext>
            </a:extLst>
          </p:cNvPr>
          <p:cNvSpPr txBox="1"/>
          <p:nvPr/>
        </p:nvSpPr>
        <p:spPr>
          <a:xfrm>
            <a:off x="5689735" y="1479430"/>
            <a:ext cx="1107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O2MA100.2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3FD4946-9D32-5244-C426-399882856F01}"/>
              </a:ext>
            </a:extLst>
          </p:cNvPr>
          <p:cNvSpPr txBox="1"/>
          <p:nvPr/>
        </p:nvSpPr>
        <p:spPr>
          <a:xfrm>
            <a:off x="881191" y="3516730"/>
            <a:ext cx="35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8D5156-B995-5C1E-0196-0633A7B6C3BF}"/>
              </a:ext>
            </a:extLst>
          </p:cNvPr>
          <p:cNvSpPr txBox="1"/>
          <p:nvPr/>
        </p:nvSpPr>
        <p:spPr>
          <a:xfrm>
            <a:off x="863726" y="2054126"/>
            <a:ext cx="50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150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6D0812-0513-B8DA-6B57-ED5761904B15}"/>
              </a:ext>
            </a:extLst>
          </p:cNvPr>
          <p:cNvSpPr txBox="1"/>
          <p:nvPr/>
        </p:nvSpPr>
        <p:spPr>
          <a:xfrm>
            <a:off x="856332" y="891535"/>
            <a:ext cx="48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6C1990C-AC4C-162E-5F45-917CEA6DDF76}"/>
              </a:ext>
            </a:extLst>
          </p:cNvPr>
          <p:cNvSpPr txBox="1"/>
          <p:nvPr/>
        </p:nvSpPr>
        <p:spPr>
          <a:xfrm>
            <a:off x="2899424" y="3694531"/>
            <a:ext cx="1643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Ancestor (GO)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B52F37-8991-BE92-0AAD-38BD33C7D299}"/>
              </a:ext>
            </a:extLst>
          </p:cNvPr>
          <p:cNvSpPr txBox="1"/>
          <p:nvPr/>
        </p:nvSpPr>
        <p:spPr>
          <a:xfrm rot="16200000">
            <a:off x="-298395" y="2196875"/>
            <a:ext cx="206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Generations of MA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396CAE-34AC-8765-C646-036FF65C76ED}"/>
              </a:ext>
            </a:extLst>
          </p:cNvPr>
          <p:cNvCxnSpPr>
            <a:cxnSpLocks/>
          </p:cNvCxnSpPr>
          <p:nvPr/>
        </p:nvCxnSpPr>
        <p:spPr>
          <a:xfrm>
            <a:off x="3681690" y="3646753"/>
            <a:ext cx="0" cy="11959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1A9A5BF-CEF7-DC74-90F8-CE9C87C959BF}"/>
              </a:ext>
            </a:extLst>
          </p:cNvPr>
          <p:cNvSpPr txBox="1"/>
          <p:nvPr/>
        </p:nvSpPr>
        <p:spPr>
          <a:xfrm>
            <a:off x="1847491" y="3291644"/>
            <a:ext cx="54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….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96BDE8-6691-E2A6-7ECB-17A4DFE17E78}"/>
              </a:ext>
            </a:extLst>
          </p:cNvPr>
          <p:cNvSpPr txBox="1"/>
          <p:nvPr/>
        </p:nvSpPr>
        <p:spPr>
          <a:xfrm>
            <a:off x="4962096" y="1442673"/>
            <a:ext cx="8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………….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87A361-7272-7613-7507-ADB7FC3267FB}"/>
              </a:ext>
            </a:extLst>
          </p:cNvPr>
          <p:cNvSpPr txBox="1"/>
          <p:nvPr/>
        </p:nvSpPr>
        <p:spPr>
          <a:xfrm>
            <a:off x="4571525" y="1607623"/>
            <a:ext cx="85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………….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0480274-D627-9783-DE70-81A715BC6C0C}"/>
              </a:ext>
            </a:extLst>
          </p:cNvPr>
          <p:cNvCxnSpPr/>
          <p:nvPr/>
        </p:nvCxnSpPr>
        <p:spPr>
          <a:xfrm flipV="1">
            <a:off x="917547" y="1096130"/>
            <a:ext cx="0" cy="25559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DDC21D-B1A4-1CA3-686D-E54E20949EC7}"/>
              </a:ext>
            </a:extLst>
          </p:cNvPr>
          <p:cNvSpPr txBox="1"/>
          <p:nvPr/>
        </p:nvSpPr>
        <p:spPr>
          <a:xfrm>
            <a:off x="2849742" y="724501"/>
            <a:ext cx="115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Figure 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54CB157-204A-739B-5963-A78D060EAD08}"/>
              </a:ext>
            </a:extLst>
          </p:cNvPr>
          <p:cNvGrpSpPr/>
          <p:nvPr/>
        </p:nvGrpSpPr>
        <p:grpSpPr>
          <a:xfrm>
            <a:off x="967369" y="5430588"/>
            <a:ext cx="5285860" cy="2204803"/>
            <a:chOff x="1022394" y="1233794"/>
            <a:chExt cx="10398232" cy="494082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40CACF2-0C38-00B2-1E2D-B3B47F62CCF1}"/>
                </a:ext>
              </a:extLst>
            </p:cNvPr>
            <p:cNvSpPr/>
            <p:nvPr/>
          </p:nvSpPr>
          <p:spPr>
            <a:xfrm>
              <a:off x="2426086" y="2605397"/>
              <a:ext cx="1078994" cy="1042418"/>
            </a:xfrm>
            <a:prstGeom prst="ellipse">
              <a:avLst/>
            </a:prstGeom>
            <a:solidFill>
              <a:srgbClr val="FF0000">
                <a:alpha val="7000"/>
              </a:srgbClr>
            </a:solidFill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26FE19E2-C63E-A387-9EF9-08486BB9C80A}"/>
                </a:ext>
              </a:extLst>
            </p:cNvPr>
            <p:cNvSpPr/>
            <p:nvPr/>
          </p:nvSpPr>
          <p:spPr>
            <a:xfrm>
              <a:off x="2748538" y="2977450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2F684A6-DDAA-B3BE-C304-584DF61AFD3B}"/>
                </a:ext>
              </a:extLst>
            </p:cNvPr>
            <p:cNvSpPr txBox="1"/>
            <p:nvPr/>
          </p:nvSpPr>
          <p:spPr>
            <a:xfrm>
              <a:off x="2673972" y="3202219"/>
              <a:ext cx="602929" cy="551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LX</a:t>
              </a: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DA3599C6-E7D9-0073-C19B-A36FB1CCF013}"/>
                </a:ext>
              </a:extLst>
            </p:cNvPr>
            <p:cNvSpPr/>
            <p:nvPr/>
          </p:nvSpPr>
          <p:spPr>
            <a:xfrm>
              <a:off x="2786517" y="2826163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8FAC7AC0-C193-54E6-E708-27E0F018EADA}"/>
                </a:ext>
              </a:extLst>
            </p:cNvPr>
            <p:cNvSpPr/>
            <p:nvPr/>
          </p:nvSpPr>
          <p:spPr>
            <a:xfrm>
              <a:off x="2975677" y="2826163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6AADDC6F-483B-2DEF-BE7A-2C78970E0388}"/>
                </a:ext>
              </a:extLst>
            </p:cNvPr>
            <p:cNvSpPr/>
            <p:nvPr/>
          </p:nvSpPr>
          <p:spPr>
            <a:xfrm flipH="1" flipV="1">
              <a:off x="2975677" y="3252424"/>
              <a:ext cx="227555" cy="161117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B6BF74E7-1212-E018-19A3-D2A8D72CC86B}"/>
                </a:ext>
              </a:extLst>
            </p:cNvPr>
            <p:cNvSpPr/>
            <p:nvPr/>
          </p:nvSpPr>
          <p:spPr>
            <a:xfrm>
              <a:off x="3128078" y="2978562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75E2B7D6-10A3-8BB8-C5C3-49B660C54084}"/>
                </a:ext>
              </a:extLst>
            </p:cNvPr>
            <p:cNvSpPr/>
            <p:nvPr/>
          </p:nvSpPr>
          <p:spPr>
            <a:xfrm>
              <a:off x="3280477" y="3130964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E1DEDF7C-5A16-712D-F16D-9FA994F834D7}"/>
                </a:ext>
              </a:extLst>
            </p:cNvPr>
            <p:cNvSpPr/>
            <p:nvPr/>
          </p:nvSpPr>
          <p:spPr>
            <a:xfrm>
              <a:off x="2898431" y="3108742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B8F1AC3F-33F9-5064-C3E0-CD656B0D57B4}"/>
                </a:ext>
              </a:extLst>
            </p:cNvPr>
            <p:cNvSpPr/>
            <p:nvPr/>
          </p:nvSpPr>
          <p:spPr>
            <a:xfrm>
              <a:off x="2938918" y="2978562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7F82751B-8F78-409C-D223-3658F989C5AF}"/>
                </a:ext>
              </a:extLst>
            </p:cNvPr>
            <p:cNvSpPr/>
            <p:nvPr/>
          </p:nvSpPr>
          <p:spPr>
            <a:xfrm>
              <a:off x="3050833" y="3261142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203FDBD2-2AAE-ACBF-182C-7BB7F4E3552F}"/>
                </a:ext>
              </a:extLst>
            </p:cNvPr>
            <p:cNvSpPr/>
            <p:nvPr/>
          </p:nvSpPr>
          <p:spPr>
            <a:xfrm>
              <a:off x="2549631" y="3076498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7B4D2B47-73F9-4853-AE25-7FD194F423EF}"/>
                </a:ext>
              </a:extLst>
            </p:cNvPr>
            <p:cNvSpPr/>
            <p:nvPr/>
          </p:nvSpPr>
          <p:spPr>
            <a:xfrm>
              <a:off x="2702030" y="3228897"/>
              <a:ext cx="125508" cy="165903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1BEE675-33A7-BD68-F3ED-6DEDD20DAE51}"/>
                </a:ext>
              </a:extLst>
            </p:cNvPr>
            <p:cNvGrpSpPr/>
            <p:nvPr/>
          </p:nvGrpSpPr>
          <p:grpSpPr>
            <a:xfrm>
              <a:off x="1022394" y="2675583"/>
              <a:ext cx="655059" cy="948223"/>
              <a:chOff x="9497800" y="1469380"/>
              <a:chExt cx="655059" cy="94822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AF513A5-884C-9133-0959-A82586D4EF4E}"/>
                  </a:ext>
                </a:extLst>
              </p:cNvPr>
              <p:cNvGrpSpPr/>
              <p:nvPr/>
            </p:nvGrpSpPr>
            <p:grpSpPr>
              <a:xfrm>
                <a:off x="9595664" y="1469380"/>
                <a:ext cx="401969" cy="875070"/>
                <a:chOff x="7776696" y="1612394"/>
                <a:chExt cx="401969" cy="875070"/>
              </a:xfrm>
            </p:grpSpPr>
            <p:sp>
              <p:nvSpPr>
                <p:cNvPr id="240" name="Can 27">
                  <a:extLst>
                    <a:ext uri="{FF2B5EF4-FFF2-40B4-BE49-F238E27FC236}">
                      <a16:creationId xmlns:a16="http://schemas.microsoft.com/office/drawing/2014/main" id="{1F934E88-1BBA-EFB4-7C03-CAF732E6449B}"/>
                    </a:ext>
                  </a:extLst>
                </p:cNvPr>
                <p:cNvSpPr/>
                <p:nvPr/>
              </p:nvSpPr>
              <p:spPr>
                <a:xfrm>
                  <a:off x="7776696" y="1612394"/>
                  <a:ext cx="401969" cy="875070"/>
                </a:xfrm>
                <a:prstGeom prst="can">
                  <a:avLst/>
                </a:prstGeom>
                <a:solidFill>
                  <a:srgbClr val="FF0000">
                    <a:alpha val="10000"/>
                  </a:srgb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8">
                  <a:extLst>
                    <a:ext uri="{FF2B5EF4-FFF2-40B4-BE49-F238E27FC236}">
                      <a16:creationId xmlns:a16="http://schemas.microsoft.com/office/drawing/2014/main" id="{6A170B0F-D97B-A7EE-45E5-0D01423D4D4A}"/>
                    </a:ext>
                  </a:extLst>
                </p:cNvPr>
                <p:cNvSpPr/>
                <p:nvPr/>
              </p:nvSpPr>
              <p:spPr>
                <a:xfrm flipH="1">
                  <a:off x="8018668" y="2024853"/>
                  <a:ext cx="123127" cy="1924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9">
                  <a:extLst>
                    <a:ext uri="{FF2B5EF4-FFF2-40B4-BE49-F238E27FC236}">
                      <a16:creationId xmlns:a16="http://schemas.microsoft.com/office/drawing/2014/main" id="{12C012BA-3CD7-15E9-1EF8-0D694EE7036E}"/>
                    </a:ext>
                  </a:extLst>
                </p:cNvPr>
                <p:cNvSpPr/>
                <p:nvPr/>
              </p:nvSpPr>
              <p:spPr>
                <a:xfrm flipH="1">
                  <a:off x="7928294" y="1689734"/>
                  <a:ext cx="123127" cy="1924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30">
                  <a:extLst>
                    <a:ext uri="{FF2B5EF4-FFF2-40B4-BE49-F238E27FC236}">
                      <a16:creationId xmlns:a16="http://schemas.microsoft.com/office/drawing/2014/main" id="{45699D36-BE07-FA29-8E4B-3D00A3D4F757}"/>
                    </a:ext>
                  </a:extLst>
                </p:cNvPr>
                <p:cNvSpPr/>
                <p:nvPr/>
              </p:nvSpPr>
              <p:spPr>
                <a:xfrm flipH="1">
                  <a:off x="7805167" y="1833742"/>
                  <a:ext cx="123127" cy="1924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31">
                  <a:extLst>
                    <a:ext uri="{FF2B5EF4-FFF2-40B4-BE49-F238E27FC236}">
                      <a16:creationId xmlns:a16="http://schemas.microsoft.com/office/drawing/2014/main" id="{D01820DA-8E6E-27AC-7AD3-F2302D1504F0}"/>
                    </a:ext>
                  </a:extLst>
                </p:cNvPr>
                <p:cNvSpPr/>
                <p:nvPr/>
              </p:nvSpPr>
              <p:spPr>
                <a:xfrm flipH="1">
                  <a:off x="7854553" y="1962217"/>
                  <a:ext cx="123127" cy="1924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8753222-F7DC-908B-693B-5A1A7E23E012}"/>
                  </a:ext>
                </a:extLst>
              </p:cNvPr>
              <p:cNvSpPr txBox="1"/>
              <p:nvPr/>
            </p:nvSpPr>
            <p:spPr>
              <a:xfrm>
                <a:off x="9497800" y="1865837"/>
                <a:ext cx="655059" cy="55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LX</a:t>
                </a:r>
              </a:p>
            </p:txBody>
          </p:sp>
        </p:grpSp>
        <p:sp>
          <p:nvSpPr>
            <p:cNvPr id="175" name="Right Arrow 32">
              <a:extLst>
                <a:ext uri="{FF2B5EF4-FFF2-40B4-BE49-F238E27FC236}">
                  <a16:creationId xmlns:a16="http://schemas.microsoft.com/office/drawing/2014/main" id="{3ECAA125-9DE6-83A5-49E5-9505AF2C3A66}"/>
                </a:ext>
              </a:extLst>
            </p:cNvPr>
            <p:cNvSpPr/>
            <p:nvPr/>
          </p:nvSpPr>
          <p:spPr>
            <a:xfrm>
              <a:off x="1645669" y="3032781"/>
              <a:ext cx="619191" cy="1266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70FB391-9EB1-CD97-2252-56605A0BEC80}"/>
                </a:ext>
              </a:extLst>
            </p:cNvPr>
            <p:cNvCxnSpPr/>
            <p:nvPr/>
          </p:nvCxnSpPr>
          <p:spPr>
            <a:xfrm flipV="1">
              <a:off x="3064424" y="1860122"/>
              <a:ext cx="1739242" cy="98902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28AFEF2-FC9B-9DAB-0A04-6A2898DDF209}"/>
                </a:ext>
              </a:extLst>
            </p:cNvPr>
            <p:cNvCxnSpPr>
              <a:cxnSpLocks/>
            </p:cNvCxnSpPr>
            <p:nvPr/>
          </p:nvCxnSpPr>
          <p:spPr>
            <a:xfrm>
              <a:off x="3216825" y="3001554"/>
              <a:ext cx="1454007" cy="77567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736248B-ECDA-4A11-45C6-885AFD230635}"/>
                </a:ext>
              </a:extLst>
            </p:cNvPr>
            <p:cNvSpPr/>
            <p:nvPr/>
          </p:nvSpPr>
          <p:spPr>
            <a:xfrm>
              <a:off x="4456449" y="1233794"/>
              <a:ext cx="1078994" cy="1042418"/>
            </a:xfrm>
            <a:prstGeom prst="ellipse">
              <a:avLst/>
            </a:prstGeom>
            <a:solidFill>
              <a:srgbClr val="FF0000">
                <a:alpha val="5000"/>
              </a:srgbClr>
            </a:solidFill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07A9BB7-0A3B-7C00-CA3F-5420B953799B}"/>
                </a:ext>
              </a:extLst>
            </p:cNvPr>
            <p:cNvSpPr txBox="1"/>
            <p:nvPr/>
          </p:nvSpPr>
          <p:spPr>
            <a:xfrm>
              <a:off x="4630355" y="1749469"/>
              <a:ext cx="795287" cy="551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LX.1</a:t>
              </a:r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FBC35709-B132-C205-CA03-AE3A0D64B097}"/>
                </a:ext>
              </a:extLst>
            </p:cNvPr>
            <p:cNvSpPr/>
            <p:nvPr/>
          </p:nvSpPr>
          <p:spPr>
            <a:xfrm>
              <a:off x="4803666" y="1599766"/>
              <a:ext cx="381048" cy="260359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solidFill>
                <a:srgbClr val="00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BFECB73-F52A-6C57-6827-45D2B40BD153}"/>
                </a:ext>
              </a:extLst>
            </p:cNvPr>
            <p:cNvSpPr/>
            <p:nvPr/>
          </p:nvSpPr>
          <p:spPr>
            <a:xfrm>
              <a:off x="6049915" y="1233794"/>
              <a:ext cx="1078994" cy="1042418"/>
            </a:xfrm>
            <a:prstGeom prst="ellipse">
              <a:avLst/>
            </a:prstGeom>
            <a:solidFill>
              <a:srgbClr val="FF0000">
                <a:alpha val="5000"/>
              </a:srgbClr>
            </a:solidFill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 63">
              <a:extLst>
                <a:ext uri="{FF2B5EF4-FFF2-40B4-BE49-F238E27FC236}">
                  <a16:creationId xmlns:a16="http://schemas.microsoft.com/office/drawing/2014/main" id="{6ADDCECB-D584-122F-E09E-999ABB46919A}"/>
                </a:ext>
              </a:extLst>
            </p:cNvPr>
            <p:cNvSpPr/>
            <p:nvPr/>
          </p:nvSpPr>
          <p:spPr>
            <a:xfrm>
              <a:off x="6397132" y="1599766"/>
              <a:ext cx="381048" cy="260359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solidFill>
                <a:srgbClr val="00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5B8AF9C-B76E-394F-A6B1-0E0A761FE8E6}"/>
                </a:ext>
              </a:extLst>
            </p:cNvPr>
            <p:cNvCxnSpPr>
              <a:cxnSpLocks/>
            </p:cNvCxnSpPr>
            <p:nvPr/>
          </p:nvCxnSpPr>
          <p:spPr>
            <a:xfrm>
              <a:off x="5191681" y="1729942"/>
              <a:ext cx="121241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DB25C0A-CCC9-709B-99A5-C5DB986A7008}"/>
                </a:ext>
              </a:extLst>
            </p:cNvPr>
            <p:cNvSpPr/>
            <p:nvPr/>
          </p:nvSpPr>
          <p:spPr>
            <a:xfrm>
              <a:off x="7788264" y="1233794"/>
              <a:ext cx="1078994" cy="1042418"/>
            </a:xfrm>
            <a:prstGeom prst="ellipse">
              <a:avLst/>
            </a:prstGeom>
            <a:solidFill>
              <a:srgbClr val="FF0000">
                <a:alpha val="5000"/>
              </a:srgbClr>
            </a:solidFill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 109">
              <a:extLst>
                <a:ext uri="{FF2B5EF4-FFF2-40B4-BE49-F238E27FC236}">
                  <a16:creationId xmlns:a16="http://schemas.microsoft.com/office/drawing/2014/main" id="{6CFA1F8E-CCF7-8AFC-D051-2A3E778469A8}"/>
                </a:ext>
              </a:extLst>
            </p:cNvPr>
            <p:cNvSpPr/>
            <p:nvPr/>
          </p:nvSpPr>
          <p:spPr>
            <a:xfrm>
              <a:off x="8135482" y="1599766"/>
              <a:ext cx="381048" cy="260359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00FF00"/>
            </a:solidFill>
            <a:ln w="25400" cap="flat" cmpd="sng" algn="ctr">
              <a:solidFill>
                <a:srgbClr val="00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D88F51B-6B51-4315-0DAF-F10203316696}"/>
                </a:ext>
              </a:extLst>
            </p:cNvPr>
            <p:cNvCxnSpPr>
              <a:cxnSpLocks/>
            </p:cNvCxnSpPr>
            <p:nvPr/>
          </p:nvCxnSpPr>
          <p:spPr>
            <a:xfrm>
              <a:off x="6811455" y="1724492"/>
              <a:ext cx="121241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2D8DC4-7581-1D28-246A-E07AD8ABEB6C}"/>
                </a:ext>
              </a:extLst>
            </p:cNvPr>
            <p:cNvSpPr txBox="1"/>
            <p:nvPr/>
          </p:nvSpPr>
          <p:spPr>
            <a:xfrm>
              <a:off x="3423792" y="1951236"/>
              <a:ext cx="851289" cy="6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4018229-5D7E-076A-B975-4F95C357D15D}"/>
                </a:ext>
              </a:extLst>
            </p:cNvPr>
            <p:cNvGrpSpPr/>
            <p:nvPr/>
          </p:nvGrpSpPr>
          <p:grpSpPr>
            <a:xfrm>
              <a:off x="9590264" y="1233794"/>
              <a:ext cx="1078994" cy="1042418"/>
              <a:chOff x="9590259" y="1233793"/>
              <a:chExt cx="1078992" cy="1042416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515A5BA-CA6E-EE6F-781D-EE4697EDD403}"/>
                  </a:ext>
                </a:extLst>
              </p:cNvPr>
              <p:cNvSpPr/>
              <p:nvPr/>
            </p:nvSpPr>
            <p:spPr>
              <a:xfrm>
                <a:off x="9590259" y="1233793"/>
                <a:ext cx="1078992" cy="1042416"/>
              </a:xfrm>
              <a:prstGeom prst="ellipse">
                <a:avLst/>
              </a:prstGeom>
              <a:solidFill>
                <a:srgbClr val="FF0000">
                  <a:alpha val="5000"/>
                </a:srgbClr>
              </a:solidFill>
              <a:ln w="190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7" name="Freeform 153">
                <a:extLst>
                  <a:ext uri="{FF2B5EF4-FFF2-40B4-BE49-F238E27FC236}">
                    <a16:creationId xmlns:a16="http://schemas.microsoft.com/office/drawing/2014/main" id="{5D25F1BA-7EB1-15B6-B7E6-0BA58CF67D70}"/>
                  </a:ext>
                </a:extLst>
              </p:cNvPr>
              <p:cNvSpPr/>
              <p:nvPr/>
            </p:nvSpPr>
            <p:spPr>
              <a:xfrm>
                <a:off x="9937476" y="1599763"/>
                <a:ext cx="381048" cy="260358"/>
              </a:xfrm>
              <a:custGeom>
                <a:avLst/>
                <a:gdLst>
                  <a:gd name="connsiteX0" fmla="*/ 1472 w 650597"/>
                  <a:gd name="connsiteY0" fmla="*/ 1077 h 562351"/>
                  <a:gd name="connsiteX1" fmla="*/ 129291 w 650597"/>
                  <a:gd name="connsiteY1" fmla="*/ 246883 h 562351"/>
                  <a:gd name="connsiteX2" fmla="*/ 384930 w 650597"/>
                  <a:gd name="connsiteY2" fmla="*/ 296045 h 562351"/>
                  <a:gd name="connsiteX3" fmla="*/ 650401 w 650597"/>
                  <a:gd name="connsiteY3" fmla="*/ 561516 h 562351"/>
                  <a:gd name="connsiteX4" fmla="*/ 424259 w 650597"/>
                  <a:gd name="connsiteY4" fmla="*/ 197722 h 562351"/>
                  <a:gd name="connsiteX5" fmla="*/ 207949 w 650597"/>
                  <a:gd name="connsiteY5" fmla="*/ 158393 h 562351"/>
                  <a:gd name="connsiteX6" fmla="*/ 1472 w 650597"/>
                  <a:gd name="connsiteY6" fmla="*/ 1077 h 56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97" h="562351">
                    <a:moveTo>
                      <a:pt x="1472" y="1077"/>
                    </a:moveTo>
                    <a:cubicBezTo>
                      <a:pt x="-11638" y="15825"/>
                      <a:pt x="65381" y="197722"/>
                      <a:pt x="129291" y="246883"/>
                    </a:cubicBezTo>
                    <a:cubicBezTo>
                      <a:pt x="193201" y="296044"/>
                      <a:pt x="298078" y="243606"/>
                      <a:pt x="384930" y="296045"/>
                    </a:cubicBezTo>
                    <a:cubicBezTo>
                      <a:pt x="471782" y="348484"/>
                      <a:pt x="643846" y="577903"/>
                      <a:pt x="650401" y="561516"/>
                    </a:cubicBezTo>
                    <a:cubicBezTo>
                      <a:pt x="656956" y="545129"/>
                      <a:pt x="498001" y="264909"/>
                      <a:pt x="424259" y="197722"/>
                    </a:cubicBezTo>
                    <a:cubicBezTo>
                      <a:pt x="350517" y="130535"/>
                      <a:pt x="273497" y="189529"/>
                      <a:pt x="207949" y="158393"/>
                    </a:cubicBezTo>
                    <a:cubicBezTo>
                      <a:pt x="142401" y="127258"/>
                      <a:pt x="14582" y="-13671"/>
                      <a:pt x="1472" y="1077"/>
                    </a:cubicBezTo>
                    <a:close/>
                  </a:path>
                </a:pathLst>
              </a:custGeom>
              <a:solidFill>
                <a:srgbClr val="00FF00"/>
              </a:solidFill>
              <a:ln w="25400" cap="flat" cmpd="sng" algn="ctr">
                <a:solidFill>
                  <a:srgbClr val="00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6005947-C092-1D25-8EA4-CA0B9F416C7D}"/>
                </a:ext>
              </a:extLst>
            </p:cNvPr>
            <p:cNvSpPr txBox="1"/>
            <p:nvPr/>
          </p:nvSpPr>
          <p:spPr>
            <a:xfrm>
              <a:off x="1459015" y="2466995"/>
              <a:ext cx="1140285" cy="6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Thaw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D4425562-ED67-51D9-0D4B-FFB0DC0C043A}"/>
                </a:ext>
              </a:extLst>
            </p:cNvPr>
            <p:cNvCxnSpPr/>
            <p:nvPr/>
          </p:nvCxnSpPr>
          <p:spPr>
            <a:xfrm>
              <a:off x="8594775" y="1726863"/>
              <a:ext cx="121241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1ABAC38-7EAA-C268-75E9-0F7009AA052E}"/>
                </a:ext>
              </a:extLst>
            </p:cNvPr>
            <p:cNvGrpSpPr/>
            <p:nvPr/>
          </p:nvGrpSpPr>
          <p:grpSpPr>
            <a:xfrm>
              <a:off x="4418797" y="2479513"/>
              <a:ext cx="6197333" cy="2065009"/>
              <a:chOff x="4466157" y="4021296"/>
              <a:chExt cx="6197330" cy="2065005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D037237-68D2-39EC-3743-C4E9288905C4}"/>
                  </a:ext>
                </a:extLst>
              </p:cNvPr>
              <p:cNvCxnSpPr/>
              <p:nvPr/>
            </p:nvCxnSpPr>
            <p:spPr>
              <a:xfrm>
                <a:off x="4995943" y="4021296"/>
                <a:ext cx="5215" cy="63383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dash"/>
                <a:tailEnd type="triangle"/>
              </a:ln>
              <a:effectLst/>
            </p:spPr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1B093F0-85B1-5F1E-277E-1EE6DD460588}"/>
                  </a:ext>
                </a:extLst>
              </p:cNvPr>
              <p:cNvGrpSpPr/>
              <p:nvPr/>
            </p:nvGrpSpPr>
            <p:grpSpPr>
              <a:xfrm>
                <a:off x="4466157" y="4946188"/>
                <a:ext cx="1078992" cy="1128552"/>
                <a:chOff x="4466157" y="4946188"/>
                <a:chExt cx="1078992" cy="1128552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2D42C25-1338-C2A3-1C17-CF5E4A421BD9}"/>
                    </a:ext>
                  </a:extLst>
                </p:cNvPr>
                <p:cNvSpPr/>
                <p:nvPr/>
              </p:nvSpPr>
              <p:spPr>
                <a:xfrm>
                  <a:off x="4466157" y="4946188"/>
                  <a:ext cx="1078992" cy="1042416"/>
                </a:xfrm>
                <a:prstGeom prst="ellipse">
                  <a:avLst/>
                </a:prstGeom>
                <a:solidFill>
                  <a:srgbClr val="FF0000">
                    <a:alpha val="5000"/>
                  </a:srgbClr>
                </a:solidFill>
                <a:ln w="1905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4409ED6-690A-205B-4F91-ABAB39265BEA}"/>
                    </a:ext>
                  </a:extLst>
                </p:cNvPr>
                <p:cNvSpPr txBox="1"/>
                <p:nvPr/>
              </p:nvSpPr>
              <p:spPr>
                <a:xfrm>
                  <a:off x="4629338" y="5522975"/>
                  <a:ext cx="795287" cy="551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LX.7</a:t>
                  </a:r>
                  <a:endPara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31" name="Freeform 42">
                  <a:extLst>
                    <a:ext uri="{FF2B5EF4-FFF2-40B4-BE49-F238E27FC236}">
                      <a16:creationId xmlns:a16="http://schemas.microsoft.com/office/drawing/2014/main" id="{B782D6BE-594B-251C-B377-217D207829E0}"/>
                    </a:ext>
                  </a:extLst>
                </p:cNvPr>
                <p:cNvSpPr/>
                <p:nvPr/>
              </p:nvSpPr>
              <p:spPr>
                <a:xfrm>
                  <a:off x="4803664" y="530717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solidFill>
                    <a:srgbClr val="00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69">
                  <a:extLst>
                    <a:ext uri="{FF2B5EF4-FFF2-40B4-BE49-F238E27FC236}">
                      <a16:creationId xmlns:a16="http://schemas.microsoft.com/office/drawing/2014/main" id="{37BC2CB5-CF72-2F5B-27D7-D92F61FB8C4F}"/>
                    </a:ext>
                  </a:extLst>
                </p:cNvPr>
                <p:cNvSpPr/>
                <p:nvPr/>
              </p:nvSpPr>
              <p:spPr>
                <a:xfrm>
                  <a:off x="4729555" y="507305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70">
                  <a:extLst>
                    <a:ext uri="{FF2B5EF4-FFF2-40B4-BE49-F238E27FC236}">
                      <a16:creationId xmlns:a16="http://schemas.microsoft.com/office/drawing/2014/main" id="{D0AD8D2F-2A32-7495-6F03-D011D0FE7970}"/>
                    </a:ext>
                  </a:extLst>
                </p:cNvPr>
                <p:cNvSpPr/>
                <p:nvPr/>
              </p:nvSpPr>
              <p:spPr>
                <a:xfrm>
                  <a:off x="5001157" y="552032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71">
                  <a:extLst>
                    <a:ext uri="{FF2B5EF4-FFF2-40B4-BE49-F238E27FC236}">
                      <a16:creationId xmlns:a16="http://schemas.microsoft.com/office/drawing/2014/main" id="{79A502FC-114D-5713-F31D-CB5EF0C2D719}"/>
                    </a:ext>
                  </a:extLst>
                </p:cNvPr>
                <p:cNvSpPr/>
                <p:nvPr/>
              </p:nvSpPr>
              <p:spPr>
                <a:xfrm>
                  <a:off x="4538824" y="549457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72">
                  <a:extLst>
                    <a:ext uri="{FF2B5EF4-FFF2-40B4-BE49-F238E27FC236}">
                      <a16:creationId xmlns:a16="http://schemas.microsoft.com/office/drawing/2014/main" id="{1CFF2769-2386-27C7-6D79-886DE911C697}"/>
                    </a:ext>
                  </a:extLst>
                </p:cNvPr>
                <p:cNvSpPr/>
                <p:nvPr/>
              </p:nvSpPr>
              <p:spPr>
                <a:xfrm>
                  <a:off x="5025699" y="5082158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073DEEB-72FE-58D5-D15A-59F7631A8070}"/>
                  </a:ext>
                </a:extLst>
              </p:cNvPr>
              <p:cNvCxnSpPr/>
              <p:nvPr/>
            </p:nvCxnSpPr>
            <p:spPr>
              <a:xfrm>
                <a:off x="6589407" y="4021296"/>
                <a:ext cx="5215" cy="63383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dash"/>
                <a:tailEnd type="triangle"/>
              </a:ln>
              <a:effectLst/>
            </p:spPr>
          </p:cxn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10931EA5-A6C3-B9AD-72C0-56035EF032C5}"/>
                  </a:ext>
                </a:extLst>
              </p:cNvPr>
              <p:cNvGrpSpPr/>
              <p:nvPr/>
            </p:nvGrpSpPr>
            <p:grpSpPr>
              <a:xfrm>
                <a:off x="6044147" y="4946188"/>
                <a:ext cx="1078992" cy="1140113"/>
                <a:chOff x="4466157" y="4916147"/>
                <a:chExt cx="1078992" cy="1140113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AB8BD7DB-0D81-F0E4-5210-2188A99A16CC}"/>
                    </a:ext>
                  </a:extLst>
                </p:cNvPr>
                <p:cNvSpPr/>
                <p:nvPr/>
              </p:nvSpPr>
              <p:spPr>
                <a:xfrm>
                  <a:off x="4466157" y="4916147"/>
                  <a:ext cx="1078992" cy="1042416"/>
                </a:xfrm>
                <a:prstGeom prst="ellipse">
                  <a:avLst/>
                </a:prstGeom>
                <a:solidFill>
                  <a:srgbClr val="FF0000">
                    <a:alpha val="5000"/>
                  </a:srgbClr>
                </a:solidFill>
                <a:ln w="1905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6656A31-19CA-F574-9965-3F0C846C576E}"/>
                    </a:ext>
                  </a:extLst>
                </p:cNvPr>
                <p:cNvSpPr txBox="1"/>
                <p:nvPr/>
              </p:nvSpPr>
              <p:spPr>
                <a:xfrm>
                  <a:off x="4613774" y="5504495"/>
                  <a:ext cx="795287" cy="551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LX.7</a:t>
                  </a:r>
                  <a:endPara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24" name="Freeform 94">
                  <a:extLst>
                    <a:ext uri="{FF2B5EF4-FFF2-40B4-BE49-F238E27FC236}">
                      <a16:creationId xmlns:a16="http://schemas.microsoft.com/office/drawing/2014/main" id="{F97C0F75-EC88-0956-9AC3-218838260476}"/>
                    </a:ext>
                  </a:extLst>
                </p:cNvPr>
                <p:cNvSpPr/>
                <p:nvPr/>
              </p:nvSpPr>
              <p:spPr>
                <a:xfrm>
                  <a:off x="4803664" y="530717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solidFill>
                    <a:srgbClr val="00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95">
                  <a:extLst>
                    <a:ext uri="{FF2B5EF4-FFF2-40B4-BE49-F238E27FC236}">
                      <a16:creationId xmlns:a16="http://schemas.microsoft.com/office/drawing/2014/main" id="{649CB8F5-0A15-67EE-655A-A9D90B0A2F78}"/>
                    </a:ext>
                  </a:extLst>
                </p:cNvPr>
                <p:cNvSpPr/>
                <p:nvPr/>
              </p:nvSpPr>
              <p:spPr>
                <a:xfrm>
                  <a:off x="4729555" y="507305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96">
                  <a:extLst>
                    <a:ext uri="{FF2B5EF4-FFF2-40B4-BE49-F238E27FC236}">
                      <a16:creationId xmlns:a16="http://schemas.microsoft.com/office/drawing/2014/main" id="{4F73B1E9-8A8D-2FF3-5B64-3B05FC2EA31C}"/>
                    </a:ext>
                  </a:extLst>
                </p:cNvPr>
                <p:cNvSpPr/>
                <p:nvPr/>
              </p:nvSpPr>
              <p:spPr>
                <a:xfrm>
                  <a:off x="5001157" y="552032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97">
                  <a:extLst>
                    <a:ext uri="{FF2B5EF4-FFF2-40B4-BE49-F238E27FC236}">
                      <a16:creationId xmlns:a16="http://schemas.microsoft.com/office/drawing/2014/main" id="{865E5B9B-76F2-9862-2323-D81FBF879277}"/>
                    </a:ext>
                  </a:extLst>
                </p:cNvPr>
                <p:cNvSpPr/>
                <p:nvPr/>
              </p:nvSpPr>
              <p:spPr>
                <a:xfrm>
                  <a:off x="4538824" y="549457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98">
                  <a:extLst>
                    <a:ext uri="{FF2B5EF4-FFF2-40B4-BE49-F238E27FC236}">
                      <a16:creationId xmlns:a16="http://schemas.microsoft.com/office/drawing/2014/main" id="{76D6C223-DAE6-E4F1-1421-18D3CFDB1400}"/>
                    </a:ext>
                  </a:extLst>
                </p:cNvPr>
                <p:cNvSpPr/>
                <p:nvPr/>
              </p:nvSpPr>
              <p:spPr>
                <a:xfrm>
                  <a:off x="5025699" y="5082158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7A05B6-91B7-77A5-9424-23D711F14223}"/>
                  </a:ext>
                </a:extLst>
              </p:cNvPr>
              <p:cNvCxnSpPr/>
              <p:nvPr/>
            </p:nvCxnSpPr>
            <p:spPr>
              <a:xfrm>
                <a:off x="5184712" y="5437355"/>
                <a:ext cx="1212416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AF58371-7B77-A6D5-5713-9533326375D9}"/>
                  </a:ext>
                </a:extLst>
              </p:cNvPr>
              <p:cNvCxnSpPr/>
              <p:nvPr/>
            </p:nvCxnSpPr>
            <p:spPr>
              <a:xfrm>
                <a:off x="8327756" y="4021296"/>
                <a:ext cx="5215" cy="63383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dash"/>
                <a:tailEnd type="triangle"/>
              </a:ln>
              <a:effectLst/>
            </p:spPr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F5DDE62-331C-2FFE-7317-226AF8879CC5}"/>
                  </a:ext>
                </a:extLst>
              </p:cNvPr>
              <p:cNvGrpSpPr/>
              <p:nvPr/>
            </p:nvGrpSpPr>
            <p:grpSpPr>
              <a:xfrm>
                <a:off x="7782496" y="4946188"/>
                <a:ext cx="1078992" cy="1140113"/>
                <a:chOff x="4466157" y="4916147"/>
                <a:chExt cx="1078992" cy="1140113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8E04267B-0D08-D919-4F38-C788E6730D5F}"/>
                    </a:ext>
                  </a:extLst>
                </p:cNvPr>
                <p:cNvSpPr/>
                <p:nvPr/>
              </p:nvSpPr>
              <p:spPr>
                <a:xfrm>
                  <a:off x="4466157" y="4916147"/>
                  <a:ext cx="1078992" cy="1042416"/>
                </a:xfrm>
                <a:prstGeom prst="ellipse">
                  <a:avLst/>
                </a:prstGeom>
                <a:solidFill>
                  <a:srgbClr val="FF0000">
                    <a:alpha val="5000"/>
                  </a:srgbClr>
                </a:solidFill>
                <a:ln w="1905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1405DBA-261C-9C42-DF23-DF5C9BB9C6E1}"/>
                    </a:ext>
                  </a:extLst>
                </p:cNvPr>
                <p:cNvSpPr txBox="1"/>
                <p:nvPr/>
              </p:nvSpPr>
              <p:spPr>
                <a:xfrm>
                  <a:off x="4635511" y="5504495"/>
                  <a:ext cx="795287" cy="551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LX.7</a:t>
                  </a:r>
                  <a:endPara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17" name="Freeform 115">
                  <a:extLst>
                    <a:ext uri="{FF2B5EF4-FFF2-40B4-BE49-F238E27FC236}">
                      <a16:creationId xmlns:a16="http://schemas.microsoft.com/office/drawing/2014/main" id="{4EA8B12B-6FFF-7A13-FB0A-8DB17222F1F8}"/>
                    </a:ext>
                  </a:extLst>
                </p:cNvPr>
                <p:cNvSpPr/>
                <p:nvPr/>
              </p:nvSpPr>
              <p:spPr>
                <a:xfrm>
                  <a:off x="4803664" y="530717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solidFill>
                    <a:srgbClr val="00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Freeform 116">
                  <a:extLst>
                    <a:ext uri="{FF2B5EF4-FFF2-40B4-BE49-F238E27FC236}">
                      <a16:creationId xmlns:a16="http://schemas.microsoft.com/office/drawing/2014/main" id="{97FE5F35-6C94-1E83-7AE8-791FD06C408A}"/>
                    </a:ext>
                  </a:extLst>
                </p:cNvPr>
                <p:cNvSpPr/>
                <p:nvPr/>
              </p:nvSpPr>
              <p:spPr>
                <a:xfrm>
                  <a:off x="4729555" y="5073056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117">
                  <a:extLst>
                    <a:ext uri="{FF2B5EF4-FFF2-40B4-BE49-F238E27FC236}">
                      <a16:creationId xmlns:a16="http://schemas.microsoft.com/office/drawing/2014/main" id="{BDBE36A0-1E5B-4CB2-302C-CF409E2C7408}"/>
                    </a:ext>
                  </a:extLst>
                </p:cNvPr>
                <p:cNvSpPr/>
                <p:nvPr/>
              </p:nvSpPr>
              <p:spPr>
                <a:xfrm>
                  <a:off x="5001157" y="552032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118">
                  <a:extLst>
                    <a:ext uri="{FF2B5EF4-FFF2-40B4-BE49-F238E27FC236}">
                      <a16:creationId xmlns:a16="http://schemas.microsoft.com/office/drawing/2014/main" id="{41F62C6E-8E20-CF38-74F4-6E28718142B2}"/>
                    </a:ext>
                  </a:extLst>
                </p:cNvPr>
                <p:cNvSpPr/>
                <p:nvPr/>
              </p:nvSpPr>
              <p:spPr>
                <a:xfrm>
                  <a:off x="4538824" y="5494570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119">
                  <a:extLst>
                    <a:ext uri="{FF2B5EF4-FFF2-40B4-BE49-F238E27FC236}">
                      <a16:creationId xmlns:a16="http://schemas.microsoft.com/office/drawing/2014/main" id="{7BBC6186-39D6-2289-854C-AA376A1E8A9A}"/>
                    </a:ext>
                  </a:extLst>
                </p:cNvPr>
                <p:cNvSpPr/>
                <p:nvPr/>
              </p:nvSpPr>
              <p:spPr>
                <a:xfrm>
                  <a:off x="5025699" y="5082158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3C1EA904-90B2-F2CE-1502-6AAFE7A44C18}"/>
                  </a:ext>
                </a:extLst>
              </p:cNvPr>
              <p:cNvCxnSpPr/>
              <p:nvPr/>
            </p:nvCxnSpPr>
            <p:spPr>
              <a:xfrm>
                <a:off x="6838582" y="5426326"/>
                <a:ext cx="1212416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A7486C0-261F-0769-691B-C8BC62D785C2}"/>
                  </a:ext>
                </a:extLst>
              </p:cNvPr>
              <p:cNvCxnSpPr/>
              <p:nvPr/>
            </p:nvCxnSpPr>
            <p:spPr>
              <a:xfrm>
                <a:off x="10129755" y="4021296"/>
                <a:ext cx="5215" cy="63383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dash"/>
                <a:tailEnd type="triangle"/>
              </a:ln>
              <a:effectLst/>
            </p:spPr>
          </p:cxn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561B1C2A-351A-32E0-CAB6-E3E1AC6CE94E}"/>
                  </a:ext>
                </a:extLst>
              </p:cNvPr>
              <p:cNvGrpSpPr/>
              <p:nvPr/>
            </p:nvGrpSpPr>
            <p:grpSpPr>
              <a:xfrm>
                <a:off x="9584495" y="4946188"/>
                <a:ext cx="1078992" cy="1100492"/>
                <a:chOff x="4466157" y="4916147"/>
                <a:chExt cx="1078992" cy="1100492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A2DEBA8-10C3-79BC-233B-DCA818C1158F}"/>
                    </a:ext>
                  </a:extLst>
                </p:cNvPr>
                <p:cNvSpPr/>
                <p:nvPr/>
              </p:nvSpPr>
              <p:spPr>
                <a:xfrm>
                  <a:off x="4466157" y="4916147"/>
                  <a:ext cx="1078992" cy="1042416"/>
                </a:xfrm>
                <a:prstGeom prst="ellipse">
                  <a:avLst/>
                </a:prstGeom>
                <a:solidFill>
                  <a:srgbClr val="FF0000">
                    <a:alpha val="5000"/>
                  </a:srgbClr>
                </a:solidFill>
                <a:ln w="1905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97E0042-405F-51D6-2A1A-C1F65EF23276}"/>
                    </a:ext>
                  </a:extLst>
                </p:cNvPr>
                <p:cNvSpPr txBox="1"/>
                <p:nvPr/>
              </p:nvSpPr>
              <p:spPr>
                <a:xfrm>
                  <a:off x="4517691" y="5464875"/>
                  <a:ext cx="795287" cy="551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LX.7</a:t>
                  </a:r>
                  <a:endPara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14" name="Freeform 159">
                  <a:extLst>
                    <a:ext uri="{FF2B5EF4-FFF2-40B4-BE49-F238E27FC236}">
                      <a16:creationId xmlns:a16="http://schemas.microsoft.com/office/drawing/2014/main" id="{76B26465-71D6-A8BC-E196-1361AF45BB04}"/>
                    </a:ext>
                  </a:extLst>
                </p:cNvPr>
                <p:cNvSpPr/>
                <p:nvPr/>
              </p:nvSpPr>
              <p:spPr>
                <a:xfrm>
                  <a:off x="4599010" y="5238651"/>
                  <a:ext cx="381048" cy="260358"/>
                </a:xfrm>
                <a:custGeom>
                  <a:avLst/>
                  <a:gdLst>
                    <a:gd name="connsiteX0" fmla="*/ 1472 w 650597"/>
                    <a:gd name="connsiteY0" fmla="*/ 1077 h 562351"/>
                    <a:gd name="connsiteX1" fmla="*/ 129291 w 650597"/>
                    <a:gd name="connsiteY1" fmla="*/ 246883 h 562351"/>
                    <a:gd name="connsiteX2" fmla="*/ 384930 w 650597"/>
                    <a:gd name="connsiteY2" fmla="*/ 296045 h 562351"/>
                    <a:gd name="connsiteX3" fmla="*/ 650401 w 650597"/>
                    <a:gd name="connsiteY3" fmla="*/ 561516 h 562351"/>
                    <a:gd name="connsiteX4" fmla="*/ 424259 w 650597"/>
                    <a:gd name="connsiteY4" fmla="*/ 197722 h 562351"/>
                    <a:gd name="connsiteX5" fmla="*/ 207949 w 650597"/>
                    <a:gd name="connsiteY5" fmla="*/ 158393 h 562351"/>
                    <a:gd name="connsiteX6" fmla="*/ 1472 w 650597"/>
                    <a:gd name="connsiteY6" fmla="*/ 1077 h 5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97" h="562351">
                      <a:moveTo>
                        <a:pt x="1472" y="1077"/>
                      </a:moveTo>
                      <a:cubicBezTo>
                        <a:pt x="-11638" y="15825"/>
                        <a:pt x="65381" y="197722"/>
                        <a:pt x="129291" y="246883"/>
                      </a:cubicBezTo>
                      <a:cubicBezTo>
                        <a:pt x="193201" y="296044"/>
                        <a:pt x="298078" y="243606"/>
                        <a:pt x="384930" y="296045"/>
                      </a:cubicBezTo>
                      <a:cubicBezTo>
                        <a:pt x="471782" y="348484"/>
                        <a:pt x="643846" y="577903"/>
                        <a:pt x="650401" y="561516"/>
                      </a:cubicBezTo>
                      <a:cubicBezTo>
                        <a:pt x="656956" y="545129"/>
                        <a:pt x="498001" y="264909"/>
                        <a:pt x="424259" y="197722"/>
                      </a:cubicBezTo>
                      <a:cubicBezTo>
                        <a:pt x="350517" y="130535"/>
                        <a:pt x="273497" y="189529"/>
                        <a:pt x="207949" y="158393"/>
                      </a:cubicBezTo>
                      <a:cubicBezTo>
                        <a:pt x="142401" y="127258"/>
                        <a:pt x="14582" y="-13671"/>
                        <a:pt x="1472" y="1077"/>
                      </a:cubicBezTo>
                      <a:close/>
                    </a:path>
                  </a:pathLst>
                </a:custGeom>
                <a:solidFill>
                  <a:srgbClr val="00FF00"/>
                </a:solidFill>
                <a:ln w="25400" cap="flat" cmpd="sng" algn="ctr">
                  <a:solidFill>
                    <a:srgbClr val="00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83B6E0F3-AA85-0DEE-BF9A-7ED1B6548AAD}"/>
                  </a:ext>
                </a:extLst>
              </p:cNvPr>
              <p:cNvCxnSpPr/>
              <p:nvPr/>
            </p:nvCxnSpPr>
            <p:spPr>
              <a:xfrm>
                <a:off x="8623312" y="5437355"/>
                <a:ext cx="1212416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D69A2B0-0DD6-3007-CDAE-FCED4A517DFF}"/>
                </a:ext>
              </a:extLst>
            </p:cNvPr>
            <p:cNvSpPr/>
            <p:nvPr/>
          </p:nvSpPr>
          <p:spPr>
            <a:xfrm>
              <a:off x="8575956" y="4785973"/>
              <a:ext cx="1361528" cy="1278306"/>
            </a:xfrm>
            <a:prstGeom prst="ellipse">
              <a:avLst/>
            </a:prstGeom>
            <a:solidFill>
              <a:srgbClr val="0066FF">
                <a:alpha val="10000"/>
              </a:srgbClr>
            </a:solidFill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153">
              <a:extLst>
                <a:ext uri="{FF2B5EF4-FFF2-40B4-BE49-F238E27FC236}">
                  <a16:creationId xmlns:a16="http://schemas.microsoft.com/office/drawing/2014/main" id="{8F1A4772-9DD4-C2A4-41E0-262F02B35361}"/>
                </a:ext>
              </a:extLst>
            </p:cNvPr>
            <p:cNvSpPr/>
            <p:nvPr/>
          </p:nvSpPr>
          <p:spPr>
            <a:xfrm>
              <a:off x="9003670" y="5105880"/>
              <a:ext cx="381048" cy="260359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25400" cap="flat" cmpd="sng" algn="ctr">
              <a:solidFill>
                <a:srgbClr val="6633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Arrow: Curved Right 193">
              <a:extLst>
                <a:ext uri="{FF2B5EF4-FFF2-40B4-BE49-F238E27FC236}">
                  <a16:creationId xmlns:a16="http://schemas.microsoft.com/office/drawing/2014/main" id="{484DF6DB-EE3A-393C-131D-9B84831C72B6}"/>
                </a:ext>
              </a:extLst>
            </p:cNvPr>
            <p:cNvSpPr/>
            <p:nvPr/>
          </p:nvSpPr>
          <p:spPr>
            <a:xfrm rot="13243293">
              <a:off x="9828618" y="4026195"/>
              <a:ext cx="427619" cy="1579391"/>
            </a:xfrm>
            <a:prstGeom prst="curvedRightArrow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153">
              <a:extLst>
                <a:ext uri="{FF2B5EF4-FFF2-40B4-BE49-F238E27FC236}">
                  <a16:creationId xmlns:a16="http://schemas.microsoft.com/office/drawing/2014/main" id="{A0D2B2BC-56C9-3BE4-CA02-53A5A2F640BC}"/>
                </a:ext>
              </a:extLst>
            </p:cNvPr>
            <p:cNvSpPr/>
            <p:nvPr/>
          </p:nvSpPr>
          <p:spPr>
            <a:xfrm>
              <a:off x="10112305" y="3917086"/>
              <a:ext cx="381048" cy="260359"/>
            </a:xfrm>
            <a:custGeom>
              <a:avLst/>
              <a:gdLst>
                <a:gd name="connsiteX0" fmla="*/ 1472 w 650597"/>
                <a:gd name="connsiteY0" fmla="*/ 1077 h 562351"/>
                <a:gd name="connsiteX1" fmla="*/ 129291 w 650597"/>
                <a:gd name="connsiteY1" fmla="*/ 246883 h 562351"/>
                <a:gd name="connsiteX2" fmla="*/ 384930 w 650597"/>
                <a:gd name="connsiteY2" fmla="*/ 296045 h 562351"/>
                <a:gd name="connsiteX3" fmla="*/ 650401 w 650597"/>
                <a:gd name="connsiteY3" fmla="*/ 561516 h 562351"/>
                <a:gd name="connsiteX4" fmla="*/ 424259 w 650597"/>
                <a:gd name="connsiteY4" fmla="*/ 197722 h 562351"/>
                <a:gd name="connsiteX5" fmla="*/ 207949 w 650597"/>
                <a:gd name="connsiteY5" fmla="*/ 158393 h 562351"/>
                <a:gd name="connsiteX6" fmla="*/ 1472 w 650597"/>
                <a:gd name="connsiteY6" fmla="*/ 1077 h 56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7" h="562351">
                  <a:moveTo>
                    <a:pt x="1472" y="1077"/>
                  </a:moveTo>
                  <a:cubicBezTo>
                    <a:pt x="-11638" y="15825"/>
                    <a:pt x="65381" y="197722"/>
                    <a:pt x="129291" y="246883"/>
                  </a:cubicBezTo>
                  <a:cubicBezTo>
                    <a:pt x="193201" y="296044"/>
                    <a:pt x="298078" y="243606"/>
                    <a:pt x="384930" y="296045"/>
                  </a:cubicBezTo>
                  <a:cubicBezTo>
                    <a:pt x="471782" y="348484"/>
                    <a:pt x="643846" y="577903"/>
                    <a:pt x="650401" y="561516"/>
                  </a:cubicBezTo>
                  <a:cubicBezTo>
                    <a:pt x="656956" y="545129"/>
                    <a:pt x="498001" y="264909"/>
                    <a:pt x="424259" y="197722"/>
                  </a:cubicBezTo>
                  <a:cubicBezTo>
                    <a:pt x="350517" y="130535"/>
                    <a:pt x="273497" y="189529"/>
                    <a:pt x="207949" y="158393"/>
                  </a:cubicBezTo>
                  <a:cubicBezTo>
                    <a:pt x="142401" y="127258"/>
                    <a:pt x="14582" y="-13671"/>
                    <a:pt x="1472" y="1077"/>
                  </a:cubicBez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25400" cap="flat" cmpd="sng" algn="ctr">
              <a:solidFill>
                <a:srgbClr val="6633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92BBDFB-92C4-386C-69A3-31C0B9284AA0}"/>
                </a:ext>
              </a:extLst>
            </p:cNvPr>
            <p:cNvSpPr txBox="1"/>
            <p:nvPr/>
          </p:nvSpPr>
          <p:spPr>
            <a:xfrm>
              <a:off x="10276830" y="4302646"/>
              <a:ext cx="1143796" cy="103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Assay Plate 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F459C73-6EC5-E896-EA1A-D835B516BE2E}"/>
                </a:ext>
              </a:extLst>
            </p:cNvPr>
            <p:cNvSpPr txBox="1"/>
            <p:nvPr/>
          </p:nvSpPr>
          <p:spPr>
            <a:xfrm>
              <a:off x="6991928" y="5553879"/>
              <a:ext cx="1829496" cy="6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Competitor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ED0368E-E9ED-B6E3-385F-7A0B0EF33B10}"/>
                </a:ext>
              </a:extLst>
            </p:cNvPr>
            <p:cNvSpPr txBox="1"/>
            <p:nvPr/>
          </p:nvSpPr>
          <p:spPr>
            <a:xfrm>
              <a:off x="6149901" y="1760863"/>
              <a:ext cx="1027025" cy="55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LX.1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3F2EF57-C45E-E1A4-6C44-AAB97F071FF8}"/>
                </a:ext>
              </a:extLst>
            </p:cNvPr>
            <p:cNvSpPr txBox="1"/>
            <p:nvPr/>
          </p:nvSpPr>
          <p:spPr>
            <a:xfrm>
              <a:off x="7944147" y="1760863"/>
              <a:ext cx="795287" cy="551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LX.1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FAC1A31-FDD4-929B-EC7C-4A6A17F7AC3E}"/>
                </a:ext>
              </a:extLst>
            </p:cNvPr>
            <p:cNvSpPr txBox="1"/>
            <p:nvPr/>
          </p:nvSpPr>
          <p:spPr>
            <a:xfrm>
              <a:off x="9757945" y="1738097"/>
              <a:ext cx="795287" cy="551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LX.1</a:t>
              </a:r>
            </a:p>
          </p:txBody>
        </p:sp>
      </p:grpSp>
      <p:sp>
        <p:nvSpPr>
          <p:cNvPr id="138" name="Freeform 72">
            <a:extLst>
              <a:ext uri="{FF2B5EF4-FFF2-40B4-BE49-F238E27FC236}">
                <a16:creationId xmlns:a16="http://schemas.microsoft.com/office/drawing/2014/main" id="{0DAB06E8-0354-A60D-528C-760D61C1F91F}"/>
              </a:ext>
            </a:extLst>
          </p:cNvPr>
          <p:cNvSpPr/>
          <p:nvPr/>
        </p:nvSpPr>
        <p:spPr>
          <a:xfrm>
            <a:off x="3055814" y="6527890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69">
            <a:extLst>
              <a:ext uri="{FF2B5EF4-FFF2-40B4-BE49-F238E27FC236}">
                <a16:creationId xmlns:a16="http://schemas.microsoft.com/office/drawing/2014/main" id="{A86E6B82-58B5-D7E9-1F25-93F9205DA421}"/>
              </a:ext>
            </a:extLst>
          </p:cNvPr>
          <p:cNvSpPr/>
          <p:nvPr/>
        </p:nvSpPr>
        <p:spPr>
          <a:xfrm>
            <a:off x="5049592" y="7077398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reeform 69">
            <a:extLst>
              <a:ext uri="{FF2B5EF4-FFF2-40B4-BE49-F238E27FC236}">
                <a16:creationId xmlns:a16="http://schemas.microsoft.com/office/drawing/2014/main" id="{C104269F-B58C-D244-461D-298C9E3B4AFB}"/>
              </a:ext>
            </a:extLst>
          </p:cNvPr>
          <p:cNvSpPr/>
          <p:nvPr/>
        </p:nvSpPr>
        <p:spPr>
          <a:xfrm>
            <a:off x="4835094" y="7207105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69">
            <a:extLst>
              <a:ext uri="{FF2B5EF4-FFF2-40B4-BE49-F238E27FC236}">
                <a16:creationId xmlns:a16="http://schemas.microsoft.com/office/drawing/2014/main" id="{9A96102A-2EA6-9DD6-812A-B9D1F711B488}"/>
              </a:ext>
            </a:extLst>
          </p:cNvPr>
          <p:cNvSpPr/>
          <p:nvPr/>
        </p:nvSpPr>
        <p:spPr>
          <a:xfrm>
            <a:off x="5078308" y="7265197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reeform 69">
            <a:extLst>
              <a:ext uri="{FF2B5EF4-FFF2-40B4-BE49-F238E27FC236}">
                <a16:creationId xmlns:a16="http://schemas.microsoft.com/office/drawing/2014/main" id="{FE245535-B331-3107-FDD4-1791E1B76BA8}"/>
              </a:ext>
            </a:extLst>
          </p:cNvPr>
          <p:cNvSpPr/>
          <p:nvPr/>
        </p:nvSpPr>
        <p:spPr>
          <a:xfrm>
            <a:off x="4874315" y="7145521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86919BD-477F-A626-3D45-5CCB86319BD1}"/>
              </a:ext>
            </a:extLst>
          </p:cNvPr>
          <p:cNvCxnSpPr/>
          <p:nvPr/>
        </p:nvCxnSpPr>
        <p:spPr>
          <a:xfrm>
            <a:off x="1052666" y="5250590"/>
            <a:ext cx="458883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410D1-E2A6-E9F1-A12C-0533B768E583}"/>
              </a:ext>
            </a:extLst>
          </p:cNvPr>
          <p:cNvCxnSpPr/>
          <p:nvPr/>
        </p:nvCxnSpPr>
        <p:spPr>
          <a:xfrm>
            <a:off x="1052666" y="5197043"/>
            <a:ext cx="0" cy="10709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7889AA-5BAE-0057-3D8B-8959497A75C3}"/>
              </a:ext>
            </a:extLst>
          </p:cNvPr>
          <p:cNvCxnSpPr/>
          <p:nvPr/>
        </p:nvCxnSpPr>
        <p:spPr>
          <a:xfrm>
            <a:off x="1942118" y="5197043"/>
            <a:ext cx="0" cy="10709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D2CD13B-A5F5-3F82-6464-1E8FA6303C55}"/>
              </a:ext>
            </a:extLst>
          </p:cNvPr>
          <p:cNvSpPr txBox="1"/>
          <p:nvPr/>
        </p:nvSpPr>
        <p:spPr>
          <a:xfrm>
            <a:off x="2707126" y="49530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Day 3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FFCBAB6-E433-2C02-0148-D4DC78C93A0A}"/>
              </a:ext>
            </a:extLst>
          </p:cNvPr>
          <p:cNvCxnSpPr/>
          <p:nvPr/>
        </p:nvCxnSpPr>
        <p:spPr>
          <a:xfrm>
            <a:off x="2984992" y="5191959"/>
            <a:ext cx="0" cy="10709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E676327-5C42-D3B1-B142-5AAB5C48C6D1}"/>
              </a:ext>
            </a:extLst>
          </p:cNvPr>
          <p:cNvSpPr txBox="1"/>
          <p:nvPr/>
        </p:nvSpPr>
        <p:spPr>
          <a:xfrm>
            <a:off x="3536975" y="494621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Day 7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B3FE7A-D9DD-87C7-0E41-BA9553D9199A}"/>
              </a:ext>
            </a:extLst>
          </p:cNvPr>
          <p:cNvSpPr txBox="1"/>
          <p:nvPr/>
        </p:nvSpPr>
        <p:spPr>
          <a:xfrm>
            <a:off x="4329462" y="4952943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Day 11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CA09F8-C524-491B-955A-512E7B31C4F3}"/>
              </a:ext>
            </a:extLst>
          </p:cNvPr>
          <p:cNvCxnSpPr/>
          <p:nvPr/>
        </p:nvCxnSpPr>
        <p:spPr>
          <a:xfrm>
            <a:off x="3773242" y="5197043"/>
            <a:ext cx="0" cy="10709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7E9CD5A-E19E-E716-D08C-514545C4E8EE}"/>
              </a:ext>
            </a:extLst>
          </p:cNvPr>
          <p:cNvCxnSpPr/>
          <p:nvPr/>
        </p:nvCxnSpPr>
        <p:spPr>
          <a:xfrm>
            <a:off x="4680103" y="5197043"/>
            <a:ext cx="0" cy="10709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E3D7747-76E1-7518-EFEF-A02E22DCD435}"/>
              </a:ext>
            </a:extLst>
          </p:cNvPr>
          <p:cNvSpPr txBox="1"/>
          <p:nvPr/>
        </p:nvSpPr>
        <p:spPr>
          <a:xfrm>
            <a:off x="3280473" y="5447759"/>
            <a:ext cx="43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8D15ED7-3AF2-5D00-F8D4-8E3265A9BCCB}"/>
              </a:ext>
            </a:extLst>
          </p:cNvPr>
          <p:cNvSpPr txBox="1"/>
          <p:nvPr/>
        </p:nvSpPr>
        <p:spPr>
          <a:xfrm>
            <a:off x="1670248" y="49449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Day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A73418-96FF-6E2A-05AA-6B2F486CABF2}"/>
              </a:ext>
            </a:extLst>
          </p:cNvPr>
          <p:cNvSpPr txBox="1"/>
          <p:nvPr/>
        </p:nvSpPr>
        <p:spPr>
          <a:xfrm>
            <a:off x="5177324" y="495294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Day 14</a:t>
            </a:r>
          </a:p>
        </p:txBody>
      </p:sp>
      <p:sp>
        <p:nvSpPr>
          <p:cNvPr id="155" name="Freeform 69">
            <a:extLst>
              <a:ext uri="{FF2B5EF4-FFF2-40B4-BE49-F238E27FC236}">
                <a16:creationId xmlns:a16="http://schemas.microsoft.com/office/drawing/2014/main" id="{57FE86BD-D847-5FA9-FC48-10C9FC5FFD03}"/>
              </a:ext>
            </a:extLst>
          </p:cNvPr>
          <p:cNvSpPr/>
          <p:nvPr/>
        </p:nvSpPr>
        <p:spPr>
          <a:xfrm>
            <a:off x="4912565" y="7275113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Freeform 69">
            <a:extLst>
              <a:ext uri="{FF2B5EF4-FFF2-40B4-BE49-F238E27FC236}">
                <a16:creationId xmlns:a16="http://schemas.microsoft.com/office/drawing/2014/main" id="{FDC76F25-D96B-CF48-5FE7-BABF294AAB83}"/>
              </a:ext>
            </a:extLst>
          </p:cNvPr>
          <p:cNvSpPr/>
          <p:nvPr/>
        </p:nvSpPr>
        <p:spPr>
          <a:xfrm>
            <a:off x="5106268" y="7412107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Freeform 69">
            <a:extLst>
              <a:ext uri="{FF2B5EF4-FFF2-40B4-BE49-F238E27FC236}">
                <a16:creationId xmlns:a16="http://schemas.microsoft.com/office/drawing/2014/main" id="{6A854643-AF9C-2DAD-04A3-17F1B19DDEE8}"/>
              </a:ext>
            </a:extLst>
          </p:cNvPr>
          <p:cNvSpPr/>
          <p:nvPr/>
        </p:nvSpPr>
        <p:spPr>
          <a:xfrm>
            <a:off x="5282016" y="7304886"/>
            <a:ext cx="193703" cy="116183"/>
          </a:xfrm>
          <a:custGeom>
            <a:avLst/>
            <a:gdLst>
              <a:gd name="connsiteX0" fmla="*/ 1472 w 650597"/>
              <a:gd name="connsiteY0" fmla="*/ 1077 h 562351"/>
              <a:gd name="connsiteX1" fmla="*/ 129291 w 650597"/>
              <a:gd name="connsiteY1" fmla="*/ 246883 h 562351"/>
              <a:gd name="connsiteX2" fmla="*/ 384930 w 650597"/>
              <a:gd name="connsiteY2" fmla="*/ 296045 h 562351"/>
              <a:gd name="connsiteX3" fmla="*/ 650401 w 650597"/>
              <a:gd name="connsiteY3" fmla="*/ 561516 h 562351"/>
              <a:gd name="connsiteX4" fmla="*/ 424259 w 650597"/>
              <a:gd name="connsiteY4" fmla="*/ 197722 h 562351"/>
              <a:gd name="connsiteX5" fmla="*/ 207949 w 650597"/>
              <a:gd name="connsiteY5" fmla="*/ 158393 h 562351"/>
              <a:gd name="connsiteX6" fmla="*/ 1472 w 650597"/>
              <a:gd name="connsiteY6" fmla="*/ 1077 h 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597" h="562351">
                <a:moveTo>
                  <a:pt x="1472" y="1077"/>
                </a:moveTo>
                <a:cubicBezTo>
                  <a:pt x="-11638" y="15825"/>
                  <a:pt x="65381" y="197722"/>
                  <a:pt x="129291" y="246883"/>
                </a:cubicBezTo>
                <a:cubicBezTo>
                  <a:pt x="193201" y="296044"/>
                  <a:pt x="298078" y="243606"/>
                  <a:pt x="384930" y="296045"/>
                </a:cubicBezTo>
                <a:cubicBezTo>
                  <a:pt x="471782" y="348484"/>
                  <a:pt x="643846" y="577903"/>
                  <a:pt x="650401" y="561516"/>
                </a:cubicBezTo>
                <a:cubicBezTo>
                  <a:pt x="656956" y="545129"/>
                  <a:pt x="498001" y="264909"/>
                  <a:pt x="424259" y="197722"/>
                </a:cubicBezTo>
                <a:cubicBezTo>
                  <a:pt x="350517" y="130535"/>
                  <a:pt x="273497" y="189529"/>
                  <a:pt x="207949" y="158393"/>
                </a:cubicBezTo>
                <a:cubicBezTo>
                  <a:pt x="142401" y="127258"/>
                  <a:pt x="14582" y="-13671"/>
                  <a:pt x="1472" y="107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10776E8-4E67-C77B-A9BD-A0433E9F98BB}"/>
              </a:ext>
            </a:extLst>
          </p:cNvPr>
          <p:cNvSpPr txBox="1"/>
          <p:nvPr/>
        </p:nvSpPr>
        <p:spPr>
          <a:xfrm>
            <a:off x="4080084" y="5454786"/>
            <a:ext cx="43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ACBF1DB-BC8A-F578-12A3-38587DF71A45}"/>
              </a:ext>
            </a:extLst>
          </p:cNvPr>
          <p:cNvSpPr txBox="1"/>
          <p:nvPr/>
        </p:nvSpPr>
        <p:spPr>
          <a:xfrm>
            <a:off x="5021476" y="5440870"/>
            <a:ext cx="43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67349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77C7B5D6-D771-27A9-3981-E0E38C76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594359"/>
            <a:ext cx="5549404" cy="7955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3BEA-3B53-CAAE-1EC2-9BD8F3080F9A}"/>
              </a:ext>
            </a:extLst>
          </p:cNvPr>
          <p:cNvSpPr txBox="1"/>
          <p:nvPr/>
        </p:nvSpPr>
        <p:spPr>
          <a:xfrm>
            <a:off x="2849742" y="409693"/>
            <a:ext cx="115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Figure 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3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13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arison of a bar graph&#10;&#10;AI-generated content may be incorrect.">
            <a:extLst>
              <a:ext uri="{FF2B5EF4-FFF2-40B4-BE49-F238E27FC236}">
                <a16:creationId xmlns:a16="http://schemas.microsoft.com/office/drawing/2014/main" id="{AF621117-1175-CED0-6071-ECFE9A3C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0" y="600890"/>
            <a:ext cx="6109300" cy="8151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CB3C3-45F4-E75F-4ED6-11BA195A37BB}"/>
              </a:ext>
            </a:extLst>
          </p:cNvPr>
          <p:cNvSpPr txBox="1"/>
          <p:nvPr/>
        </p:nvSpPr>
        <p:spPr>
          <a:xfrm>
            <a:off x="2868468" y="550540"/>
            <a:ext cx="1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35336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C2838-2A84-7259-C189-0EB9F264853C}"/>
              </a:ext>
            </a:extLst>
          </p:cNvPr>
          <p:cNvGrpSpPr/>
          <p:nvPr/>
        </p:nvGrpSpPr>
        <p:grpSpPr>
          <a:xfrm>
            <a:off x="614148" y="550540"/>
            <a:ext cx="5423449" cy="3911261"/>
            <a:chOff x="2052060" y="551686"/>
            <a:chExt cx="7697730" cy="61616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42328E-13F3-D0FB-17D7-723BD47C87B0}"/>
                </a:ext>
              </a:extLst>
            </p:cNvPr>
            <p:cNvGrpSpPr/>
            <p:nvPr/>
          </p:nvGrpSpPr>
          <p:grpSpPr>
            <a:xfrm>
              <a:off x="2052060" y="695196"/>
              <a:ext cx="7697730" cy="6018183"/>
              <a:chOff x="2177790" y="872485"/>
              <a:chExt cx="7423410" cy="5837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7822E9-322B-3DD3-0E41-DFE89F0EA867}"/>
                  </a:ext>
                </a:extLst>
              </p:cNvPr>
              <p:cNvGrpSpPr/>
              <p:nvPr/>
            </p:nvGrpSpPr>
            <p:grpSpPr>
              <a:xfrm>
                <a:off x="2177790" y="872485"/>
                <a:ext cx="7423410" cy="5837718"/>
                <a:chOff x="2177790" y="872485"/>
                <a:chExt cx="7423410" cy="5837718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B2EF4DC5-2993-3082-6003-C2474E7C5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7790" y="872485"/>
                  <a:ext cx="7423410" cy="573499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570368-046E-C819-E589-497A5D48F1DF}"/>
                    </a:ext>
                  </a:extLst>
                </p:cNvPr>
                <p:cNvSpPr txBox="1"/>
                <p:nvPr/>
              </p:nvSpPr>
              <p:spPr>
                <a:xfrm>
                  <a:off x="5889496" y="6145815"/>
                  <a:ext cx="614796" cy="5643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u</a:t>
                  </a:r>
                  <a:r>
                    <a:rPr lang="en-US" i="1" baseline="-25000" dirty="0"/>
                    <a:t>W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E28D60-75C1-6695-5954-B73BFDA05A9A}"/>
                    </a:ext>
                  </a:extLst>
                </p:cNvPr>
                <p:cNvSpPr txBox="1"/>
                <p:nvPr/>
              </p:nvSpPr>
              <p:spPr>
                <a:xfrm>
                  <a:off x="3531870" y="872485"/>
                  <a:ext cx="5509260" cy="3657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696621-EB7C-A2F3-80AC-6AF1A4AD1C39}"/>
                  </a:ext>
                </a:extLst>
              </p:cNvPr>
              <p:cNvSpPr txBox="1"/>
              <p:nvPr/>
            </p:nvSpPr>
            <p:spPr>
              <a:xfrm>
                <a:off x="8332470" y="1415534"/>
                <a:ext cx="834390" cy="573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66BDE9-319C-70DB-2B14-9CDD51289517}"/>
                </a:ext>
              </a:extLst>
            </p:cNvPr>
            <p:cNvSpPr txBox="1"/>
            <p:nvPr/>
          </p:nvSpPr>
          <p:spPr>
            <a:xfrm>
              <a:off x="5251711" y="551686"/>
              <a:ext cx="1847298" cy="58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b="1" dirty="0">
                  <a:solidFill>
                    <a:prstClr val="black"/>
                  </a:solidFill>
                  <a:latin typeface="Calibri"/>
                </a:rPr>
                <a:t>Figure 5</a:t>
              </a:r>
            </a:p>
          </p:txBody>
        </p:sp>
        <p:pic>
          <p:nvPicPr>
            <p:cNvPr id="5" name="Graphic 4" descr="Harvey Balls 100% with solid fill">
              <a:extLst>
                <a:ext uri="{FF2B5EF4-FFF2-40B4-BE49-F238E27FC236}">
                  <a16:creationId xmlns:a16="http://schemas.microsoft.com/office/drawing/2014/main" id="{78F77A20-2E96-4DD2-4A63-54631C57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43425" y="1072263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FC4AE5-3096-C5C0-A567-E1569B8663E0}"/>
              </a:ext>
            </a:extLst>
          </p:cNvPr>
          <p:cNvGrpSpPr/>
          <p:nvPr/>
        </p:nvGrpSpPr>
        <p:grpSpPr>
          <a:xfrm>
            <a:off x="668739" y="4791767"/>
            <a:ext cx="5368858" cy="3924958"/>
            <a:chOff x="2280571" y="617220"/>
            <a:chExt cx="7709248" cy="60749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2874D7-7AE1-382A-D34E-FE91DC70257A}"/>
                </a:ext>
              </a:extLst>
            </p:cNvPr>
            <p:cNvGrpSpPr/>
            <p:nvPr/>
          </p:nvGrpSpPr>
          <p:grpSpPr>
            <a:xfrm>
              <a:off x="2280571" y="617220"/>
              <a:ext cx="7709248" cy="6074986"/>
              <a:chOff x="2280571" y="617220"/>
              <a:chExt cx="7709248" cy="607498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C0337C9-DFEA-ACA0-9C2B-E40BF5794451}"/>
                  </a:ext>
                </a:extLst>
              </p:cNvPr>
              <p:cNvGrpSpPr/>
              <p:nvPr/>
            </p:nvGrpSpPr>
            <p:grpSpPr>
              <a:xfrm>
                <a:off x="2414308" y="617220"/>
                <a:ext cx="7575511" cy="6074986"/>
                <a:chOff x="2414309" y="752346"/>
                <a:chExt cx="7363382" cy="5937949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44761E73-D9A5-D4CB-36EE-90DCF277E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4309" y="795523"/>
                  <a:ext cx="7363382" cy="5799587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CF05DCC-F93C-1F9D-CCA6-4169C47DAE93}"/>
                    </a:ext>
                  </a:extLst>
                </p:cNvPr>
                <p:cNvSpPr txBox="1"/>
                <p:nvPr/>
              </p:nvSpPr>
              <p:spPr>
                <a:xfrm>
                  <a:off x="5900925" y="6131544"/>
                  <a:ext cx="635850" cy="55875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i="1" dirty="0"/>
                    <a:t>σ</a:t>
                  </a:r>
                  <a:r>
                    <a:rPr lang="en-US" i="1" baseline="-25000" dirty="0"/>
                    <a:t>W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53A919-F645-97C3-49C7-7541453C884B}"/>
                    </a:ext>
                  </a:extLst>
                </p:cNvPr>
                <p:cNvSpPr txBox="1"/>
                <p:nvPr/>
              </p:nvSpPr>
              <p:spPr>
                <a:xfrm>
                  <a:off x="3456178" y="752346"/>
                  <a:ext cx="5712846" cy="37706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F3A148A-D234-E148-6B33-3C557B68C3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41740" y="1437893"/>
                  <a:ext cx="1187959" cy="873635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674068-FC58-72A2-8F9E-17895E5F7B23}"/>
                  </a:ext>
                </a:extLst>
              </p:cNvPr>
              <p:cNvSpPr txBox="1"/>
              <p:nvPr/>
            </p:nvSpPr>
            <p:spPr>
              <a:xfrm rot="16200000">
                <a:off x="1896912" y="3059188"/>
                <a:ext cx="1253453" cy="486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Density</a:t>
                </a:r>
              </a:p>
            </p:txBody>
          </p:sp>
        </p:grpSp>
        <p:pic>
          <p:nvPicPr>
            <p:cNvPr id="14" name="Graphic 13" descr="Harvey Balls 100% with solid fill">
              <a:extLst>
                <a:ext uri="{FF2B5EF4-FFF2-40B4-BE49-F238E27FC236}">
                  <a16:creationId xmlns:a16="http://schemas.microsoft.com/office/drawing/2014/main" id="{365424EF-0D33-586C-17A9-6BE295F2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8992" y="1002989"/>
              <a:ext cx="914400" cy="528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6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0D45EB-737C-3309-E84F-9952ACE6EF19}"/>
                  </a:ext>
                </a:extLst>
              </p:cNvPr>
              <p:cNvSpPr txBox="1"/>
              <p:nvPr/>
            </p:nvSpPr>
            <p:spPr>
              <a:xfrm>
                <a:off x="49587" y="991310"/>
                <a:ext cx="1078921" cy="48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0D45EB-737C-3309-E84F-9952ACE6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" y="991310"/>
                <a:ext cx="1078921" cy="482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A207CF6C-6AC9-0A43-A02C-69B35D5F0988}"/>
              </a:ext>
            </a:extLst>
          </p:cNvPr>
          <p:cNvSpPr/>
          <p:nvPr/>
        </p:nvSpPr>
        <p:spPr>
          <a:xfrm rot="17481838">
            <a:off x="2134656" y="672012"/>
            <a:ext cx="4012999" cy="5179690"/>
          </a:xfrm>
          <a:prstGeom prst="arc">
            <a:avLst>
              <a:gd name="adj1" fmla="val 16200000"/>
              <a:gd name="adj2" fmla="val 20467566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5BC9FE-42B1-B143-468F-85FABF116F41}"/>
              </a:ext>
            </a:extLst>
          </p:cNvPr>
          <p:cNvGrpSpPr/>
          <p:nvPr/>
        </p:nvGrpSpPr>
        <p:grpSpPr>
          <a:xfrm>
            <a:off x="584452" y="762000"/>
            <a:ext cx="5253091" cy="3684241"/>
            <a:chOff x="1486514" y="123824"/>
            <a:chExt cx="6950173" cy="544342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20BFF6-2038-06BA-80DB-973EB968F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713" y="4874996"/>
              <a:ext cx="6445974" cy="125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88467A-B50F-449A-EDE0-3C23A3753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747" y="123824"/>
              <a:ext cx="0" cy="47511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BE776-0B82-1B3E-1D4B-712A8A9C7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21213" y="767119"/>
              <a:ext cx="4297295" cy="11681"/>
            </a:xfrm>
            <a:prstGeom prst="line">
              <a:avLst/>
            </a:prstGeom>
            <a:ln w="254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6A924-131A-8533-A018-8CB44E460C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4670" y="819644"/>
              <a:ext cx="0" cy="4055352"/>
            </a:xfrm>
            <a:prstGeom prst="line">
              <a:avLst/>
            </a:prstGeom>
            <a:ln w="254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D32299-EFF4-C38A-D341-A2464364921F}"/>
                    </a:ext>
                  </a:extLst>
                </p:cNvPr>
                <p:cNvSpPr txBox="1"/>
                <p:nvPr/>
              </p:nvSpPr>
              <p:spPr>
                <a:xfrm rot="16200000">
                  <a:off x="1133774" y="1927895"/>
                  <a:ext cx="1385425" cy="6799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1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D32299-EFF4-C38A-D341-A24643649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33774" y="1927895"/>
                  <a:ext cx="1385425" cy="6799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D00FDA47-299D-F812-9932-CFFCE248CE1C}"/>
                </a:ext>
              </a:extLst>
            </p:cNvPr>
            <p:cNvSpPr/>
            <p:nvPr/>
          </p:nvSpPr>
          <p:spPr>
            <a:xfrm>
              <a:off x="6992634" y="1529928"/>
              <a:ext cx="527971" cy="519967"/>
            </a:xfrm>
            <a:prstGeom prst="downArrow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811B91A-4FC6-E6F7-F0FB-BF7F097D2778}"/>
                    </a:ext>
                  </a:extLst>
                </p:cNvPr>
                <p:cNvSpPr txBox="1"/>
                <p:nvPr/>
              </p:nvSpPr>
              <p:spPr>
                <a:xfrm>
                  <a:off x="2481547" y="2335360"/>
                  <a:ext cx="2415462" cy="722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811B91A-4FC6-E6F7-F0FB-BF7F097D2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547" y="2335360"/>
                  <a:ext cx="2415462" cy="7229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1983E6C-08C2-A54D-B497-40C373E2765E}"/>
                    </a:ext>
                  </a:extLst>
                </p:cNvPr>
                <p:cNvSpPr txBox="1"/>
                <p:nvPr/>
              </p:nvSpPr>
              <p:spPr>
                <a:xfrm>
                  <a:off x="5462766" y="4812854"/>
                  <a:ext cx="1324054" cy="754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1983E6C-08C2-A54D-B497-40C373E27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766" y="4812854"/>
                  <a:ext cx="1324054" cy="7543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8CAD3714-F6C5-5F07-3F4F-523727889BB0}"/>
                </a:ext>
              </a:extLst>
            </p:cNvPr>
            <p:cNvSpPr/>
            <p:nvPr/>
          </p:nvSpPr>
          <p:spPr>
            <a:xfrm rot="271735">
              <a:off x="4447428" y="797034"/>
              <a:ext cx="3474938" cy="2796209"/>
            </a:xfrm>
            <a:prstGeom prst="arc">
              <a:avLst>
                <a:gd name="adj1" fmla="val 16200000"/>
                <a:gd name="adj2" fmla="val 94900"/>
              </a:avLst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64565E32-B2F0-0B5B-F03D-3F5C3C4AA57A}"/>
                </a:ext>
              </a:extLst>
            </p:cNvPr>
            <p:cNvSpPr/>
            <p:nvPr/>
          </p:nvSpPr>
          <p:spPr>
            <a:xfrm>
              <a:off x="4649337" y="1543265"/>
              <a:ext cx="216433" cy="626332"/>
            </a:xfrm>
            <a:prstGeom prst="downArrow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70C75B06-1B8C-4222-E099-5B596A04B897}"/>
                </a:ext>
              </a:extLst>
            </p:cNvPr>
            <p:cNvSpPr/>
            <p:nvPr/>
          </p:nvSpPr>
          <p:spPr>
            <a:xfrm rot="16200000">
              <a:off x="6458597" y="799228"/>
              <a:ext cx="519968" cy="915176"/>
            </a:xfrm>
            <a:prstGeom prst="downArrow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FD9C1CB1-B42E-FACC-2093-7F25DCF2B406}"/>
                </a:ext>
              </a:extLst>
            </p:cNvPr>
            <p:cNvSpPr/>
            <p:nvPr/>
          </p:nvSpPr>
          <p:spPr>
            <a:xfrm rot="5400000">
              <a:off x="5287064" y="592714"/>
              <a:ext cx="269363" cy="1217191"/>
            </a:xfrm>
            <a:prstGeom prst="downArrow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D33CCE-8D72-745C-7B14-1C8DD04284FF}"/>
              </a:ext>
            </a:extLst>
          </p:cNvPr>
          <p:cNvSpPr txBox="1"/>
          <p:nvPr/>
        </p:nvSpPr>
        <p:spPr>
          <a:xfrm>
            <a:off x="1593008" y="363160"/>
            <a:ext cx="36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Supplementary Figure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A51B9-E2CE-8D2F-0C39-54AB20AF5E5D}"/>
              </a:ext>
            </a:extLst>
          </p:cNvPr>
          <p:cNvSpPr txBox="1"/>
          <p:nvPr/>
        </p:nvSpPr>
        <p:spPr>
          <a:xfrm>
            <a:off x="4687872" y="1040472"/>
            <a:ext cx="195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Drift Barrier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51B3C-C5EE-3F0A-1406-5C55B641380A}"/>
              </a:ext>
            </a:extLst>
          </p:cNvPr>
          <p:cNvSpPr/>
          <p:nvPr/>
        </p:nvSpPr>
        <p:spPr>
          <a:xfrm>
            <a:off x="4074267" y="1102138"/>
            <a:ext cx="1765141" cy="237167"/>
          </a:xfrm>
          <a:prstGeom prst="rect">
            <a:avLst/>
          </a:prstGeom>
          <a:solidFill>
            <a:schemeClr val="tx2">
              <a:lumMod val="50000"/>
              <a:lumOff val="50000"/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019BB-DAC9-9CC8-61F2-3E39A18D0290}"/>
              </a:ext>
            </a:extLst>
          </p:cNvPr>
          <p:cNvSpPr/>
          <p:nvPr/>
        </p:nvSpPr>
        <p:spPr>
          <a:xfrm>
            <a:off x="960534" y="1102138"/>
            <a:ext cx="3127531" cy="505236"/>
          </a:xfrm>
          <a:prstGeom prst="rect">
            <a:avLst/>
          </a:prstGeom>
          <a:solidFill>
            <a:schemeClr val="tx2">
              <a:lumMod val="50000"/>
              <a:lumOff val="50000"/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DF179B-B96C-131E-C35E-AF1A7F50A106}"/>
              </a:ext>
            </a:extLst>
          </p:cNvPr>
          <p:cNvCxnSpPr>
            <a:cxnSpLocks/>
          </p:cNvCxnSpPr>
          <p:nvPr/>
        </p:nvCxnSpPr>
        <p:spPr>
          <a:xfrm>
            <a:off x="977655" y="1610519"/>
            <a:ext cx="312753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6760D-2B69-EF1D-28E8-B9DE7863CAE1}"/>
                  </a:ext>
                </a:extLst>
              </p:cNvPr>
              <p:cNvSpPr txBox="1"/>
              <p:nvPr/>
            </p:nvSpPr>
            <p:spPr>
              <a:xfrm>
                <a:off x="3982208" y="1996895"/>
                <a:ext cx="1825658" cy="48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6760D-2B69-EF1D-28E8-B9DE7863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08" y="1996895"/>
                <a:ext cx="1825658" cy="489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49E3975-351D-2605-FAF8-EA01D7C4AE08}"/>
              </a:ext>
            </a:extLst>
          </p:cNvPr>
          <p:cNvSpPr txBox="1"/>
          <p:nvPr/>
        </p:nvSpPr>
        <p:spPr>
          <a:xfrm>
            <a:off x="926385" y="1529497"/>
            <a:ext cx="242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Drift Barrier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F0795-66C5-CB81-CB80-EF2D10468A68}"/>
              </a:ext>
            </a:extLst>
          </p:cNvPr>
          <p:cNvCxnSpPr>
            <a:cxnSpLocks/>
          </p:cNvCxnSpPr>
          <p:nvPr/>
        </p:nvCxnSpPr>
        <p:spPr>
          <a:xfrm flipH="1" flipV="1">
            <a:off x="4086312" y="1358299"/>
            <a:ext cx="1804931" cy="147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4E7EE0-8ED4-171E-9DED-9B8E29C9FEB5}"/>
                  </a:ext>
                </a:extLst>
              </p:cNvPr>
              <p:cNvSpPr txBox="1"/>
              <p:nvPr/>
            </p:nvSpPr>
            <p:spPr>
              <a:xfrm>
                <a:off x="1323797" y="820951"/>
                <a:ext cx="1341362" cy="748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&lt;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4E7EE0-8ED4-171E-9DED-9B8E29C9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97" y="820951"/>
                <a:ext cx="1341362" cy="748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85A8B4-F943-D751-FD7A-52E4885E9D75}"/>
                  </a:ext>
                </a:extLst>
              </p:cNvPr>
              <p:cNvSpPr txBox="1"/>
              <p:nvPr/>
            </p:nvSpPr>
            <p:spPr>
              <a:xfrm>
                <a:off x="2751755" y="4232216"/>
                <a:ext cx="2929642" cy="48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𝐮𝐭𝐚𝐭𝐢𝐨𝐧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𝐑𝐚𝐭𝐞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85A8B4-F943-D751-FD7A-52E4885E9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55" y="4232216"/>
                <a:ext cx="2929642" cy="482607"/>
              </a:xfrm>
              <a:prstGeom prst="rect">
                <a:avLst/>
              </a:prstGeom>
              <a:blipFill>
                <a:blip r:embed="rId8"/>
                <a:stretch>
                  <a:fillRect l="-1663" t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46622D-DCAB-2972-A306-487F0C4D309A}"/>
              </a:ext>
            </a:extLst>
          </p:cNvPr>
          <p:cNvGrpSpPr/>
          <p:nvPr/>
        </p:nvGrpSpPr>
        <p:grpSpPr>
          <a:xfrm>
            <a:off x="537248" y="552341"/>
            <a:ext cx="5783503" cy="3854706"/>
            <a:chOff x="760095" y="-49668"/>
            <a:chExt cx="10865408" cy="63490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DCF58E-405E-2C4E-8EA5-637B5933A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95" y="558652"/>
              <a:ext cx="10865408" cy="5740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CBDB71-0431-6AAE-410E-8671AD07D217}"/>
                </a:ext>
              </a:extLst>
            </p:cNvPr>
            <p:cNvSpPr txBox="1"/>
            <p:nvPr/>
          </p:nvSpPr>
          <p:spPr>
            <a:xfrm>
              <a:off x="3738164" y="-49668"/>
              <a:ext cx="4909268" cy="6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b="1" dirty="0">
                  <a:solidFill>
                    <a:prstClr val="black"/>
                  </a:solidFill>
                  <a:latin typeface="Calibri"/>
                </a:rPr>
                <a:t>Supplementary Figure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39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27160-41E7-80B4-C611-35D5ECF2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7" y="1320799"/>
            <a:ext cx="6513466" cy="3251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89393-D7E7-FEB9-3044-DC1C5A63CF17}"/>
              </a:ext>
            </a:extLst>
          </p:cNvPr>
          <p:cNvSpPr txBox="1"/>
          <p:nvPr/>
        </p:nvSpPr>
        <p:spPr>
          <a:xfrm>
            <a:off x="2168100" y="407908"/>
            <a:ext cx="252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Figure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0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individuals&#10;&#10;AI-generated content may be incorrect.">
            <a:extLst>
              <a:ext uri="{FF2B5EF4-FFF2-40B4-BE49-F238E27FC236}">
                <a16:creationId xmlns:a16="http://schemas.microsoft.com/office/drawing/2014/main" id="{FB7D6BCC-6103-4FEC-A532-4DF9FB81B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5" y="467709"/>
            <a:ext cx="5993726" cy="7997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AC4DA-43A2-65A0-D6F8-AC6C43076FF3}"/>
              </a:ext>
            </a:extLst>
          </p:cNvPr>
          <p:cNvSpPr txBox="1"/>
          <p:nvPr/>
        </p:nvSpPr>
        <p:spPr>
          <a:xfrm>
            <a:off x="2168100" y="407908"/>
            <a:ext cx="252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Figure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171</Words>
  <Application>Microsoft Office PowerPoint</Application>
  <PresentationFormat>Letter Paper (8.5x11 in)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UF Liberal Arts &amp;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Rifat, Md Monjurul Islam</dc:creator>
  <cp:lastModifiedBy>Rifat, Md Monjurul Islam</cp:lastModifiedBy>
  <cp:revision>1</cp:revision>
  <dcterms:created xsi:type="dcterms:W3CDTF">2025-09-19T18:12:40Z</dcterms:created>
  <dcterms:modified xsi:type="dcterms:W3CDTF">2025-09-20T02:24:54Z</dcterms:modified>
</cp:coreProperties>
</file>