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2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3316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11820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01149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3670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4194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2853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10/1/2025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8994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10/1/2025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1202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10/1/2025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5055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6414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7850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45AC6-C491-4585-A584-9CE2AF7D5500}" type="datetime1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018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0EAA41-3100-870A-0299-83ACFD2E70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35035" y="2074473"/>
            <a:ext cx="3456136" cy="1134366"/>
          </a:xfrm>
        </p:spPr>
        <p:txBody>
          <a:bodyPr anchor="b"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2DGP </a:t>
            </a:r>
            <a:r>
              <a:rPr lang="ko-KR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프로젝트</a:t>
            </a:r>
            <a:b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</a:br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</a:t>
            </a:r>
            <a:r>
              <a:rPr lang="ko-KR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차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2EBBCE-CC44-C77C-56EA-676795C6D0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5303" y="3853093"/>
            <a:ext cx="2895600" cy="672858"/>
          </a:xfrm>
        </p:spPr>
        <p:txBody>
          <a:bodyPr anchor="t">
            <a:normAutofit/>
          </a:bodyPr>
          <a:lstStyle/>
          <a:p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SKRR</a:t>
            </a:r>
          </a:p>
          <a:p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2022180011 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김태건</a:t>
            </a:r>
          </a:p>
        </p:txBody>
      </p:sp>
      <p:pic>
        <p:nvPicPr>
          <p:cNvPr id="5" name="그림 4" descr="두개골, 그래픽 디자인, 그래픽, 클립아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A8EA60A-DF3C-8F33-CFFA-F296F8484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0" b="6875"/>
          <a:stretch>
            <a:fillRect/>
          </a:stretch>
        </p:blipFill>
        <p:spPr>
          <a:xfrm>
            <a:off x="20" y="1"/>
            <a:ext cx="7665573" cy="6857999"/>
          </a:xfrm>
          <a:custGeom>
            <a:avLst/>
            <a:gdLst/>
            <a:ahLst/>
            <a:cxnLst/>
            <a:rect l="l" t="t" r="r" b="b"/>
            <a:pathLst>
              <a:path w="7665593" h="6857999">
                <a:moveTo>
                  <a:pt x="0" y="0"/>
                </a:moveTo>
                <a:lnTo>
                  <a:pt x="7363783" y="0"/>
                </a:lnTo>
                <a:lnTo>
                  <a:pt x="7372954" y="18152"/>
                </a:lnTo>
                <a:cubicBezTo>
                  <a:pt x="7378508" y="27417"/>
                  <a:pt x="7383821" y="35694"/>
                  <a:pt x="7386404" y="41707"/>
                </a:cubicBezTo>
                <a:lnTo>
                  <a:pt x="7389058" y="60832"/>
                </a:lnTo>
                <a:lnTo>
                  <a:pt x="7394074" y="60137"/>
                </a:lnTo>
                <a:lnTo>
                  <a:pt x="7394443" y="67241"/>
                </a:lnTo>
                <a:lnTo>
                  <a:pt x="7394565" y="83099"/>
                </a:lnTo>
                <a:cubicBezTo>
                  <a:pt x="7395324" y="92994"/>
                  <a:pt x="7394122" y="120511"/>
                  <a:pt x="7395957" y="130584"/>
                </a:cubicBezTo>
                <a:cubicBezTo>
                  <a:pt x="7401306" y="133490"/>
                  <a:pt x="7404223" y="137975"/>
                  <a:pt x="7405574" y="143540"/>
                </a:cubicBezTo>
                <a:lnTo>
                  <a:pt x="7405725" y="155795"/>
                </a:lnTo>
                <a:lnTo>
                  <a:pt x="7418615" y="226869"/>
                </a:lnTo>
                <a:lnTo>
                  <a:pt x="7419579" y="236641"/>
                </a:lnTo>
                <a:lnTo>
                  <a:pt x="7423900" y="241933"/>
                </a:lnTo>
                <a:cubicBezTo>
                  <a:pt x="7424763" y="245974"/>
                  <a:pt x="7424206" y="257579"/>
                  <a:pt x="7424760" y="260885"/>
                </a:cubicBezTo>
                <a:cubicBezTo>
                  <a:pt x="7425580" y="261177"/>
                  <a:pt x="7426400" y="261469"/>
                  <a:pt x="7427220" y="261761"/>
                </a:cubicBezTo>
                <a:cubicBezTo>
                  <a:pt x="7431152" y="272291"/>
                  <a:pt x="7444241" y="311893"/>
                  <a:pt x="7448344" y="324055"/>
                </a:cubicBezTo>
                <a:cubicBezTo>
                  <a:pt x="7444563" y="326484"/>
                  <a:pt x="7450535" y="331924"/>
                  <a:pt x="7451833" y="334727"/>
                </a:cubicBezTo>
                <a:cubicBezTo>
                  <a:pt x="7449286" y="335161"/>
                  <a:pt x="7448510" y="341947"/>
                  <a:pt x="7450776" y="343948"/>
                </a:cubicBezTo>
                <a:cubicBezTo>
                  <a:pt x="7463202" y="391652"/>
                  <a:pt x="7437523" y="367773"/>
                  <a:pt x="7453791" y="395003"/>
                </a:cubicBezTo>
                <a:cubicBezTo>
                  <a:pt x="7454869" y="399820"/>
                  <a:pt x="7453841" y="403723"/>
                  <a:pt x="7451939" y="407147"/>
                </a:cubicBezTo>
                <a:lnTo>
                  <a:pt x="7448030" y="412254"/>
                </a:lnTo>
                <a:lnTo>
                  <a:pt x="7455416" y="432021"/>
                </a:lnTo>
                <a:cubicBezTo>
                  <a:pt x="7457991" y="441758"/>
                  <a:pt x="7459699" y="452007"/>
                  <a:pt x="7460479" y="462523"/>
                </a:cubicBezTo>
                <a:cubicBezTo>
                  <a:pt x="7455275" y="464882"/>
                  <a:pt x="7462669" y="473136"/>
                  <a:pt x="7464133" y="477020"/>
                </a:cubicBezTo>
                <a:cubicBezTo>
                  <a:pt x="7460734" y="477060"/>
                  <a:pt x="7459104" y="485663"/>
                  <a:pt x="7461914" y="488716"/>
                </a:cubicBezTo>
                <a:cubicBezTo>
                  <a:pt x="7474065" y="552879"/>
                  <a:pt x="7442314" y="516775"/>
                  <a:pt x="7461353" y="555280"/>
                </a:cubicBezTo>
                <a:cubicBezTo>
                  <a:pt x="7462345" y="561721"/>
                  <a:pt x="7460642" y="566553"/>
                  <a:pt x="7457829" y="570585"/>
                </a:cubicBezTo>
                <a:lnTo>
                  <a:pt x="7450804" y="577839"/>
                </a:lnTo>
                <a:lnTo>
                  <a:pt x="7453309" y="583524"/>
                </a:lnTo>
                <a:cubicBezTo>
                  <a:pt x="7453505" y="604977"/>
                  <a:pt x="7446306" y="611303"/>
                  <a:pt x="7453558" y="623785"/>
                </a:cubicBezTo>
                <a:cubicBezTo>
                  <a:pt x="7438483" y="642230"/>
                  <a:pt x="7452055" y="636019"/>
                  <a:pt x="7454362" y="650049"/>
                </a:cubicBezTo>
                <a:cubicBezTo>
                  <a:pt x="7457368" y="661117"/>
                  <a:pt x="7463152" y="640798"/>
                  <a:pt x="7464006" y="651645"/>
                </a:cubicBezTo>
                <a:cubicBezTo>
                  <a:pt x="7460114" y="663380"/>
                  <a:pt x="7472201" y="662829"/>
                  <a:pt x="7467442" y="675032"/>
                </a:cubicBezTo>
                <a:cubicBezTo>
                  <a:pt x="7458335" y="672068"/>
                  <a:pt x="7469207" y="699114"/>
                  <a:pt x="7461251" y="699956"/>
                </a:cubicBezTo>
                <a:cubicBezTo>
                  <a:pt x="7472628" y="710321"/>
                  <a:pt x="7458614" y="715529"/>
                  <a:pt x="7462119" y="729331"/>
                </a:cubicBezTo>
                <a:cubicBezTo>
                  <a:pt x="7466423" y="735831"/>
                  <a:pt x="7467162" y="740521"/>
                  <a:pt x="7462533" y="746910"/>
                </a:cubicBezTo>
                <a:cubicBezTo>
                  <a:pt x="7483486" y="776851"/>
                  <a:pt x="7463470" y="765024"/>
                  <a:pt x="7471529" y="793043"/>
                </a:cubicBezTo>
                <a:cubicBezTo>
                  <a:pt x="7480002" y="817184"/>
                  <a:pt x="7485500" y="844550"/>
                  <a:pt x="7505730" y="867898"/>
                </a:cubicBezTo>
                <a:cubicBezTo>
                  <a:pt x="7511461" y="872184"/>
                  <a:pt x="7513630" y="882707"/>
                  <a:pt x="7510576" y="891400"/>
                </a:cubicBezTo>
                <a:cubicBezTo>
                  <a:pt x="7510049" y="892894"/>
                  <a:pt x="7509385" y="894278"/>
                  <a:pt x="7508604" y="895508"/>
                </a:cubicBezTo>
                <a:cubicBezTo>
                  <a:pt x="7511698" y="915692"/>
                  <a:pt x="7525520" y="989520"/>
                  <a:pt x="7529143" y="1012510"/>
                </a:cubicBezTo>
                <a:cubicBezTo>
                  <a:pt x="7521781" y="1014371"/>
                  <a:pt x="7535067" y="1025997"/>
                  <a:pt x="7530347" y="1033444"/>
                </a:cubicBezTo>
                <a:cubicBezTo>
                  <a:pt x="7526204" y="1038777"/>
                  <a:pt x="7529270" y="1043549"/>
                  <a:pt x="7529596" y="1049120"/>
                </a:cubicBezTo>
                <a:cubicBezTo>
                  <a:pt x="7526339" y="1056460"/>
                  <a:pt x="7532220" y="1080398"/>
                  <a:pt x="7536437" y="1086639"/>
                </a:cubicBezTo>
                <a:cubicBezTo>
                  <a:pt x="7551094" y="1101553"/>
                  <a:pt x="7540210" y="1135442"/>
                  <a:pt x="7551438" y="1147834"/>
                </a:cubicBezTo>
                <a:cubicBezTo>
                  <a:pt x="7553086" y="1152330"/>
                  <a:pt x="7553752" y="1156729"/>
                  <a:pt x="7553808" y="1161047"/>
                </a:cubicBezTo>
                <a:lnTo>
                  <a:pt x="7552572" y="1173130"/>
                </a:lnTo>
                <a:lnTo>
                  <a:pt x="7549434" y="1176566"/>
                </a:lnTo>
                <a:lnTo>
                  <a:pt x="7550211" y="1183950"/>
                </a:lnTo>
                <a:lnTo>
                  <a:pt x="7549733" y="1186066"/>
                </a:lnTo>
                <a:cubicBezTo>
                  <a:pt x="7548807" y="1190108"/>
                  <a:pt x="7548001" y="1194099"/>
                  <a:pt x="7547683" y="1198047"/>
                </a:cubicBezTo>
                <a:cubicBezTo>
                  <a:pt x="7563423" y="1192855"/>
                  <a:pt x="7547566" y="1230782"/>
                  <a:pt x="7560295" y="1219849"/>
                </a:cubicBezTo>
                <a:cubicBezTo>
                  <a:pt x="7561281" y="1240644"/>
                  <a:pt x="7573138" y="1224782"/>
                  <a:pt x="7561835" y="1249779"/>
                </a:cubicBezTo>
                <a:cubicBezTo>
                  <a:pt x="7574707" y="1282065"/>
                  <a:pt x="7569916" y="1332957"/>
                  <a:pt x="7589445" y="1358245"/>
                </a:cubicBezTo>
                <a:cubicBezTo>
                  <a:pt x="7581989" y="1355103"/>
                  <a:pt x="7576204" y="1368711"/>
                  <a:pt x="7579904" y="1378136"/>
                </a:cubicBezTo>
                <a:cubicBezTo>
                  <a:pt x="7550647" y="1367117"/>
                  <a:pt x="7606267" y="1415404"/>
                  <a:pt x="7586303" y="1423699"/>
                </a:cubicBezTo>
                <a:cubicBezTo>
                  <a:pt x="7604838" y="1424108"/>
                  <a:pt x="7636267" y="1466352"/>
                  <a:pt x="7621059" y="1486236"/>
                </a:cubicBezTo>
                <a:cubicBezTo>
                  <a:pt x="7624771" y="1516526"/>
                  <a:pt x="7640092" y="1537976"/>
                  <a:pt x="7633966" y="1569734"/>
                </a:cubicBezTo>
                <a:cubicBezTo>
                  <a:pt x="7636447" y="1570719"/>
                  <a:pt x="7638522" y="1572334"/>
                  <a:pt x="7640304" y="1574384"/>
                </a:cubicBezTo>
                <a:lnTo>
                  <a:pt x="7644628" y="1581242"/>
                </a:lnTo>
                <a:lnTo>
                  <a:pt x="7644313" y="1582567"/>
                </a:lnTo>
                <a:cubicBezTo>
                  <a:pt x="7644257" y="1587776"/>
                  <a:pt x="7645302" y="1590443"/>
                  <a:pt x="7646831" y="1591983"/>
                </a:cubicBezTo>
                <a:cubicBezTo>
                  <a:pt x="7647577" y="1592347"/>
                  <a:pt x="7648323" y="1592711"/>
                  <a:pt x="7649069" y="1593074"/>
                </a:cubicBezTo>
                <a:lnTo>
                  <a:pt x="7651326" y="1599230"/>
                </a:lnTo>
                <a:lnTo>
                  <a:pt x="7657195" y="1610539"/>
                </a:lnTo>
                <a:lnTo>
                  <a:pt x="7656957" y="1613422"/>
                </a:lnTo>
                <a:lnTo>
                  <a:pt x="7663730" y="1631673"/>
                </a:lnTo>
                <a:lnTo>
                  <a:pt x="7663189" y="1632289"/>
                </a:lnTo>
                <a:cubicBezTo>
                  <a:pt x="7662131" y="1634085"/>
                  <a:pt x="7661641" y="1636199"/>
                  <a:pt x="7662326" y="1639024"/>
                </a:cubicBezTo>
                <a:cubicBezTo>
                  <a:pt x="7651979" y="1640024"/>
                  <a:pt x="7659188" y="1642819"/>
                  <a:pt x="7662125" y="1651067"/>
                </a:cubicBezTo>
                <a:cubicBezTo>
                  <a:pt x="7646711" y="1654462"/>
                  <a:pt x="7660667" y="1674670"/>
                  <a:pt x="7653812" y="1683345"/>
                </a:cubicBezTo>
                <a:cubicBezTo>
                  <a:pt x="7656316" y="1689330"/>
                  <a:pt x="7658683" y="1695719"/>
                  <a:pt x="7660803" y="1702414"/>
                </a:cubicBezTo>
                <a:lnTo>
                  <a:pt x="7661867" y="1756201"/>
                </a:lnTo>
                <a:lnTo>
                  <a:pt x="7649453" y="1812530"/>
                </a:lnTo>
                <a:cubicBezTo>
                  <a:pt x="7649183" y="1833366"/>
                  <a:pt x="7644573" y="1851408"/>
                  <a:pt x="7647823" y="1869041"/>
                </a:cubicBezTo>
                <a:cubicBezTo>
                  <a:pt x="7644238" y="1876204"/>
                  <a:pt x="7642789" y="1882956"/>
                  <a:pt x="7648156" y="1889503"/>
                </a:cubicBezTo>
                <a:cubicBezTo>
                  <a:pt x="7646365" y="1908946"/>
                  <a:pt x="7638702" y="1913653"/>
                  <a:pt x="7644679" y="1925974"/>
                </a:cubicBezTo>
                <a:cubicBezTo>
                  <a:pt x="7632281" y="1936898"/>
                  <a:pt x="7637013" y="1937545"/>
                  <a:pt x="7640564" y="1942678"/>
                </a:cubicBezTo>
                <a:lnTo>
                  <a:pt x="7640816" y="1943410"/>
                </a:lnTo>
                <a:lnTo>
                  <a:pt x="7639044" y="1944904"/>
                </a:lnTo>
                <a:lnTo>
                  <a:pt x="7638223" y="1947993"/>
                </a:lnTo>
                <a:lnTo>
                  <a:pt x="7638752" y="1956430"/>
                </a:lnTo>
                <a:lnTo>
                  <a:pt x="7639407" y="1959603"/>
                </a:lnTo>
                <a:cubicBezTo>
                  <a:pt x="7639690" y="1961788"/>
                  <a:pt x="7639658" y="1963239"/>
                  <a:pt x="7639396" y="1964244"/>
                </a:cubicBezTo>
                <a:lnTo>
                  <a:pt x="7639249" y="1964361"/>
                </a:lnTo>
                <a:lnTo>
                  <a:pt x="7639521" y="1968708"/>
                </a:lnTo>
                <a:cubicBezTo>
                  <a:pt x="7640315" y="1976045"/>
                  <a:pt x="7641402" y="1983186"/>
                  <a:pt x="7642694" y="1989983"/>
                </a:cubicBezTo>
                <a:cubicBezTo>
                  <a:pt x="7634556" y="1995729"/>
                  <a:pt x="7644169" y="2020842"/>
                  <a:pt x="7628828" y="2018094"/>
                </a:cubicBezTo>
                <a:cubicBezTo>
                  <a:pt x="7630116" y="2027262"/>
                  <a:pt x="7636485" y="2032807"/>
                  <a:pt x="7626423" y="2029720"/>
                </a:cubicBezTo>
                <a:cubicBezTo>
                  <a:pt x="7626559" y="2032738"/>
                  <a:pt x="7625703" y="2034598"/>
                  <a:pt x="7624364" y="2035929"/>
                </a:cubicBezTo>
                <a:lnTo>
                  <a:pt x="7623733" y="2036314"/>
                </a:lnTo>
                <a:lnTo>
                  <a:pt x="7626847" y="2056711"/>
                </a:lnTo>
                <a:lnTo>
                  <a:pt x="7626090" y="2059419"/>
                </a:lnTo>
                <a:lnTo>
                  <a:pt x="7629618" y="2072712"/>
                </a:lnTo>
                <a:lnTo>
                  <a:pt x="7630641" y="2079581"/>
                </a:lnTo>
                <a:lnTo>
                  <a:pt x="7632577" y="2081522"/>
                </a:lnTo>
                <a:cubicBezTo>
                  <a:pt x="7633753" y="2083617"/>
                  <a:pt x="7634261" y="2086620"/>
                  <a:pt x="7633251" y="2091658"/>
                </a:cubicBezTo>
                <a:lnTo>
                  <a:pt x="7632707" y="2092825"/>
                </a:lnTo>
                <a:lnTo>
                  <a:pt x="7635575" y="2101184"/>
                </a:lnTo>
                <a:cubicBezTo>
                  <a:pt x="7636900" y="2103876"/>
                  <a:pt x="7638586" y="2106260"/>
                  <a:pt x="7640772" y="2108190"/>
                </a:cubicBezTo>
                <a:cubicBezTo>
                  <a:pt x="7629093" y="2136655"/>
                  <a:pt x="7639778" y="2163513"/>
                  <a:pt x="7637758" y="2194409"/>
                </a:cubicBezTo>
                <a:cubicBezTo>
                  <a:pt x="7619585" y="2207765"/>
                  <a:pt x="7641835" y="2261154"/>
                  <a:pt x="7659453" y="2268824"/>
                </a:cubicBezTo>
                <a:cubicBezTo>
                  <a:pt x="7644015" y="2268997"/>
                  <a:pt x="7665037" y="2307714"/>
                  <a:pt x="7665583" y="2317700"/>
                </a:cubicBezTo>
                <a:cubicBezTo>
                  <a:pt x="7665764" y="2321029"/>
                  <a:pt x="7663671" y="2321166"/>
                  <a:pt x="7657195" y="2315619"/>
                </a:cubicBezTo>
                <a:cubicBezTo>
                  <a:pt x="7658997" y="2326231"/>
                  <a:pt x="7650972" y="2337185"/>
                  <a:pt x="7644431" y="2331209"/>
                </a:cubicBezTo>
                <a:cubicBezTo>
                  <a:pt x="7658433" y="2363448"/>
                  <a:pt x="7644510" y="2411031"/>
                  <a:pt x="7650869" y="2447461"/>
                </a:cubicBezTo>
                <a:cubicBezTo>
                  <a:pt x="7635485" y="2467322"/>
                  <a:pt x="7649719" y="2456555"/>
                  <a:pt x="7646841" y="2477156"/>
                </a:cubicBezTo>
                <a:cubicBezTo>
                  <a:pt x="7661004" y="2471521"/>
                  <a:pt x="7638896" y="2502164"/>
                  <a:pt x="7654880" y="2503292"/>
                </a:cubicBezTo>
                <a:cubicBezTo>
                  <a:pt x="7653849" y="2507005"/>
                  <a:pt x="7652348" y="2510567"/>
                  <a:pt x="7650720" y="2514131"/>
                </a:cubicBezTo>
                <a:lnTo>
                  <a:pt x="7649876" y="2516003"/>
                </a:lnTo>
                <a:lnTo>
                  <a:pt x="7649263" y="2523483"/>
                </a:lnTo>
                <a:lnTo>
                  <a:pt x="7645633" y="2525592"/>
                </a:lnTo>
                <a:lnTo>
                  <a:pt x="7642233" y="2536851"/>
                </a:lnTo>
                <a:cubicBezTo>
                  <a:pt x="7641494" y="2541069"/>
                  <a:pt x="7641323" y="2545607"/>
                  <a:pt x="7642069" y="2550622"/>
                </a:cubicBezTo>
                <a:cubicBezTo>
                  <a:pt x="7648404" y="2562959"/>
                  <a:pt x="7640640" y="2582170"/>
                  <a:pt x="7641110" y="2599544"/>
                </a:cubicBezTo>
                <a:lnTo>
                  <a:pt x="7643071" y="2607523"/>
                </a:lnTo>
                <a:lnTo>
                  <a:pt x="7639801" y="2633566"/>
                </a:lnTo>
                <a:cubicBezTo>
                  <a:pt x="7639166" y="2640978"/>
                  <a:pt x="7638833" y="2648672"/>
                  <a:pt x="7639065" y="2656773"/>
                </a:cubicBezTo>
                <a:lnTo>
                  <a:pt x="7640624" y="2671810"/>
                </a:lnTo>
                <a:lnTo>
                  <a:pt x="7639332" y="2675751"/>
                </a:lnTo>
                <a:cubicBezTo>
                  <a:pt x="7639476" y="2682617"/>
                  <a:pt x="7644027" y="2691703"/>
                  <a:pt x="7638498" y="2690893"/>
                </a:cubicBezTo>
                <a:lnTo>
                  <a:pt x="7640415" y="2698606"/>
                </a:lnTo>
                <a:lnTo>
                  <a:pt x="7636002" y="2706218"/>
                </a:lnTo>
                <a:cubicBezTo>
                  <a:pt x="7634978" y="2707053"/>
                  <a:pt x="7633887" y="2707679"/>
                  <a:pt x="7632770" y="2708079"/>
                </a:cubicBezTo>
                <a:lnTo>
                  <a:pt x="7634220" y="2718854"/>
                </a:lnTo>
                <a:lnTo>
                  <a:pt x="7631061" y="2727688"/>
                </a:lnTo>
                <a:lnTo>
                  <a:pt x="7633127" y="2735389"/>
                </a:lnTo>
                <a:lnTo>
                  <a:pt x="7632661" y="2738584"/>
                </a:lnTo>
                <a:lnTo>
                  <a:pt x="7631098" y="2746529"/>
                </a:lnTo>
                <a:cubicBezTo>
                  <a:pt x="7630002" y="2750602"/>
                  <a:pt x="7628681" y="2755160"/>
                  <a:pt x="7627624" y="2760235"/>
                </a:cubicBezTo>
                <a:lnTo>
                  <a:pt x="7627140" y="2764511"/>
                </a:lnTo>
                <a:lnTo>
                  <a:pt x="7621827" y="2773820"/>
                </a:lnTo>
                <a:cubicBezTo>
                  <a:pt x="7617811" y="2780593"/>
                  <a:pt x="7615104" y="2785923"/>
                  <a:pt x="7617284" y="2791840"/>
                </a:cubicBezTo>
                <a:cubicBezTo>
                  <a:pt x="7612094" y="2801924"/>
                  <a:pt x="7597550" y="2808970"/>
                  <a:pt x="7601430" y="2823567"/>
                </a:cubicBezTo>
                <a:cubicBezTo>
                  <a:pt x="7594841" y="2819137"/>
                  <a:pt x="7600633" y="2839778"/>
                  <a:pt x="7593865" y="2842217"/>
                </a:cubicBezTo>
                <a:cubicBezTo>
                  <a:pt x="7588415" y="2843342"/>
                  <a:pt x="7588901" y="2849866"/>
                  <a:pt x="7586893" y="2854834"/>
                </a:cubicBezTo>
                <a:cubicBezTo>
                  <a:pt x="7581327" y="2858374"/>
                  <a:pt x="7576244" y="2883372"/>
                  <a:pt x="7577046" y="2892075"/>
                </a:cubicBezTo>
                <a:cubicBezTo>
                  <a:pt x="7582584" y="2916606"/>
                  <a:pt x="7560175" y="2936338"/>
                  <a:pt x="7564026" y="2955950"/>
                </a:cubicBezTo>
                <a:cubicBezTo>
                  <a:pt x="7563501" y="2961086"/>
                  <a:pt x="7562240" y="2965343"/>
                  <a:pt x="7560529" y="2969031"/>
                </a:cubicBezTo>
                <a:lnTo>
                  <a:pt x="7554631" y="2978222"/>
                </a:lnTo>
                <a:lnTo>
                  <a:pt x="7550747" y="2978564"/>
                </a:lnTo>
                <a:lnTo>
                  <a:pt x="7548359" y="2985429"/>
                </a:lnTo>
                <a:lnTo>
                  <a:pt x="7547120" y="2986826"/>
                </a:lnTo>
                <a:cubicBezTo>
                  <a:pt x="7544741" y="2989483"/>
                  <a:pt x="7542480" y="2992194"/>
                  <a:pt x="7540621" y="2995267"/>
                </a:cubicBezTo>
                <a:cubicBezTo>
                  <a:pt x="7555200" y="3003715"/>
                  <a:pt x="7527208" y="3022799"/>
                  <a:pt x="7541739" y="3023946"/>
                </a:cubicBezTo>
                <a:cubicBezTo>
                  <a:pt x="7534059" y="3042303"/>
                  <a:pt x="7549904" y="3038579"/>
                  <a:pt x="7530781" y="3050462"/>
                </a:cubicBezTo>
                <a:cubicBezTo>
                  <a:pt x="7527838" y="3088204"/>
                  <a:pt x="7503338" y="3127251"/>
                  <a:pt x="7508515" y="3164510"/>
                </a:cubicBezTo>
                <a:cubicBezTo>
                  <a:pt x="7503888" y="3155782"/>
                  <a:pt x="7493770" y="3162549"/>
                  <a:pt x="7492866" y="3173520"/>
                </a:cubicBezTo>
                <a:cubicBezTo>
                  <a:pt x="7474179" y="3140376"/>
                  <a:pt x="7498581" y="3226463"/>
                  <a:pt x="7479395" y="3217191"/>
                </a:cubicBezTo>
                <a:cubicBezTo>
                  <a:pt x="7493905" y="3232643"/>
                  <a:pt x="7501608" y="3293915"/>
                  <a:pt x="7481475" y="3298298"/>
                </a:cubicBezTo>
                <a:cubicBezTo>
                  <a:pt x="7472089" y="3326890"/>
                  <a:pt x="7475493" y="3357480"/>
                  <a:pt x="7457722" y="3379292"/>
                </a:cubicBezTo>
                <a:cubicBezTo>
                  <a:pt x="7459285" y="3382143"/>
                  <a:pt x="7460273" y="3385199"/>
                  <a:pt x="7460850" y="3388381"/>
                </a:cubicBezTo>
                <a:lnTo>
                  <a:pt x="7461482" y="3397694"/>
                </a:lnTo>
                <a:lnTo>
                  <a:pt x="7460695" y="3398556"/>
                </a:lnTo>
                <a:cubicBezTo>
                  <a:pt x="7458532" y="3402904"/>
                  <a:pt x="7458275" y="3406007"/>
                  <a:pt x="7458858" y="3408553"/>
                </a:cubicBezTo>
                <a:lnTo>
                  <a:pt x="7460185" y="3411299"/>
                </a:lnTo>
                <a:lnTo>
                  <a:pt x="7459468" y="3418333"/>
                </a:lnTo>
                <a:lnTo>
                  <a:pt x="7459515" y="3432662"/>
                </a:lnTo>
                <a:lnTo>
                  <a:pt x="7458154" y="3434902"/>
                </a:lnTo>
                <a:lnTo>
                  <a:pt x="7456091" y="3455825"/>
                </a:lnTo>
                <a:cubicBezTo>
                  <a:pt x="7455865" y="3455850"/>
                  <a:pt x="7455638" y="3455877"/>
                  <a:pt x="7455413" y="3455903"/>
                </a:cubicBezTo>
                <a:cubicBezTo>
                  <a:pt x="7453843" y="3456557"/>
                  <a:pt x="7452596" y="3457940"/>
                  <a:pt x="7451989" y="3460886"/>
                </a:cubicBezTo>
                <a:cubicBezTo>
                  <a:pt x="7443388" y="3453296"/>
                  <a:pt x="7447961" y="3461529"/>
                  <a:pt x="7446929" y="3470886"/>
                </a:cubicBezTo>
                <a:cubicBezTo>
                  <a:pt x="7433341" y="3461186"/>
                  <a:pt x="7436171" y="3489615"/>
                  <a:pt x="7427213" y="3491353"/>
                </a:cubicBezTo>
                <a:cubicBezTo>
                  <a:pt x="7426761" y="3498443"/>
                  <a:pt x="7426037" y="3505767"/>
                  <a:pt x="7424990" y="3513143"/>
                </a:cubicBezTo>
                <a:lnTo>
                  <a:pt x="7424186" y="3517424"/>
                </a:lnTo>
                <a:cubicBezTo>
                  <a:pt x="7424132" y="3517438"/>
                  <a:pt x="7424077" y="3517453"/>
                  <a:pt x="7424024" y="3517467"/>
                </a:cubicBezTo>
                <a:cubicBezTo>
                  <a:pt x="7423536" y="3518305"/>
                  <a:pt x="7423153" y="3519678"/>
                  <a:pt x="7422883" y="3521896"/>
                </a:cubicBezTo>
                <a:lnTo>
                  <a:pt x="7422723" y="3525229"/>
                </a:lnTo>
                <a:lnTo>
                  <a:pt x="7421163" y="3533534"/>
                </a:lnTo>
                <a:lnTo>
                  <a:pt x="7419650" y="3536108"/>
                </a:lnTo>
                <a:lnTo>
                  <a:pt x="7417640" y="3536718"/>
                </a:lnTo>
                <a:lnTo>
                  <a:pt x="7417697" y="3537534"/>
                </a:lnTo>
                <a:cubicBezTo>
                  <a:pt x="7419749" y="3544077"/>
                  <a:pt x="7423989" y="3546875"/>
                  <a:pt x="7409814" y="3551598"/>
                </a:cubicBezTo>
                <a:cubicBezTo>
                  <a:pt x="7412376" y="3566128"/>
                  <a:pt x="7404108" y="3567090"/>
                  <a:pt x="7397719" y="3584844"/>
                </a:cubicBezTo>
                <a:cubicBezTo>
                  <a:pt x="7401116" y="3593573"/>
                  <a:pt x="7398130" y="3599358"/>
                  <a:pt x="7393057" y="3604546"/>
                </a:cubicBezTo>
                <a:cubicBezTo>
                  <a:pt x="7391792" y="3622895"/>
                  <a:pt x="7383125" y="3638008"/>
                  <a:pt x="7377811" y="3657793"/>
                </a:cubicBezTo>
                <a:cubicBezTo>
                  <a:pt x="7379886" y="3680874"/>
                  <a:pt x="7366255" y="3689531"/>
                  <a:pt x="7360624" y="3710685"/>
                </a:cubicBezTo>
                <a:cubicBezTo>
                  <a:pt x="7367950" y="3731637"/>
                  <a:pt x="7347999" y="3723947"/>
                  <a:pt x="7341489" y="3734006"/>
                </a:cubicBezTo>
                <a:lnTo>
                  <a:pt x="7340478" y="3737028"/>
                </a:lnTo>
                <a:lnTo>
                  <a:pt x="7340489" y="3745476"/>
                </a:lnTo>
                <a:lnTo>
                  <a:pt x="7340950" y="3748687"/>
                </a:lnTo>
                <a:cubicBezTo>
                  <a:pt x="7341098" y="3750887"/>
                  <a:pt x="7340976" y="3752333"/>
                  <a:pt x="7340653" y="3753314"/>
                </a:cubicBezTo>
                <a:lnTo>
                  <a:pt x="7340500" y="3753419"/>
                </a:lnTo>
                <a:lnTo>
                  <a:pt x="7340506" y="3757774"/>
                </a:lnTo>
                <a:cubicBezTo>
                  <a:pt x="7340847" y="3765147"/>
                  <a:pt x="7341495" y="3772345"/>
                  <a:pt x="7342369" y="3779218"/>
                </a:cubicBezTo>
                <a:cubicBezTo>
                  <a:pt x="7333890" y="3784348"/>
                  <a:pt x="7341949" y="3810090"/>
                  <a:pt x="7326800" y="3806225"/>
                </a:cubicBezTo>
                <a:cubicBezTo>
                  <a:pt x="7327524" y="3815461"/>
                  <a:pt x="7333545" y="3821456"/>
                  <a:pt x="7323686" y="3817640"/>
                </a:cubicBezTo>
                <a:cubicBezTo>
                  <a:pt x="7323637" y="3820659"/>
                  <a:pt x="7322668" y="3822449"/>
                  <a:pt x="7321247" y="3823678"/>
                </a:cubicBezTo>
                <a:lnTo>
                  <a:pt x="7320595" y="3824018"/>
                </a:lnTo>
                <a:lnTo>
                  <a:pt x="7322453" y="3844579"/>
                </a:lnTo>
                <a:lnTo>
                  <a:pt x="7321532" y="3847225"/>
                </a:lnTo>
                <a:lnTo>
                  <a:pt x="7324238" y="3860736"/>
                </a:lnTo>
                <a:lnTo>
                  <a:pt x="7324840" y="3867658"/>
                </a:lnTo>
                <a:lnTo>
                  <a:pt x="7326655" y="3869733"/>
                </a:lnTo>
                <a:cubicBezTo>
                  <a:pt x="7327701" y="3871909"/>
                  <a:pt x="7328023" y="3874942"/>
                  <a:pt x="7326706" y="3879891"/>
                </a:cubicBezTo>
                <a:lnTo>
                  <a:pt x="7326093" y="3881013"/>
                </a:lnTo>
                <a:lnTo>
                  <a:pt x="7328442" y="3889558"/>
                </a:lnTo>
                <a:cubicBezTo>
                  <a:pt x="7329602" y="3892339"/>
                  <a:pt x="7331138" y="3894839"/>
                  <a:pt x="7333203" y="3896924"/>
                </a:cubicBezTo>
                <a:cubicBezTo>
                  <a:pt x="7319795" y="3924445"/>
                  <a:pt x="7328820" y="3952004"/>
                  <a:pt x="7324908" y="3982658"/>
                </a:cubicBezTo>
                <a:cubicBezTo>
                  <a:pt x="7325522" y="4017325"/>
                  <a:pt x="7327874" y="4041416"/>
                  <a:pt x="7327588" y="4064228"/>
                </a:cubicBezTo>
                <a:cubicBezTo>
                  <a:pt x="7328735" y="4074940"/>
                  <a:pt x="7329351" y="4153102"/>
                  <a:pt x="7323186" y="4146664"/>
                </a:cubicBezTo>
                <a:cubicBezTo>
                  <a:pt x="7335189" y="4179829"/>
                  <a:pt x="7318370" y="4199117"/>
                  <a:pt x="7322488" y="4235901"/>
                </a:cubicBezTo>
                <a:cubicBezTo>
                  <a:pt x="7305909" y="4254573"/>
                  <a:pt x="7320783" y="4244884"/>
                  <a:pt x="7316645" y="4265209"/>
                </a:cubicBezTo>
                <a:cubicBezTo>
                  <a:pt x="7331133" y="4260631"/>
                  <a:pt x="7307179" y="4289560"/>
                  <a:pt x="7323069" y="4291857"/>
                </a:cubicBezTo>
                <a:cubicBezTo>
                  <a:pt x="7321814" y="4295483"/>
                  <a:pt x="7320095" y="4298923"/>
                  <a:pt x="7318251" y="4302359"/>
                </a:cubicBezTo>
                <a:lnTo>
                  <a:pt x="7317295" y="4304161"/>
                </a:lnTo>
                <a:lnTo>
                  <a:pt x="7316223" y="4311573"/>
                </a:lnTo>
                <a:lnTo>
                  <a:pt x="7312469" y="4313411"/>
                </a:lnTo>
                <a:lnTo>
                  <a:pt x="7306447" y="4403491"/>
                </a:lnTo>
                <a:cubicBezTo>
                  <a:pt x="7308849" y="4411399"/>
                  <a:pt x="7308497" y="4436984"/>
                  <a:pt x="7303688" y="4442497"/>
                </a:cubicBezTo>
                <a:cubicBezTo>
                  <a:pt x="7302637" y="4447969"/>
                  <a:pt x="7304327" y="4453942"/>
                  <a:pt x="7299181" y="4457128"/>
                </a:cubicBezTo>
                <a:cubicBezTo>
                  <a:pt x="7296154" y="4469016"/>
                  <a:pt x="7289197" y="4496240"/>
                  <a:pt x="7285530" y="4513823"/>
                </a:cubicBezTo>
                <a:cubicBezTo>
                  <a:pt x="7288769" y="4518560"/>
                  <a:pt x="7287100" y="4524649"/>
                  <a:pt x="7284412" y="4532609"/>
                </a:cubicBezTo>
                <a:lnTo>
                  <a:pt x="7282601" y="4540125"/>
                </a:lnTo>
                <a:lnTo>
                  <a:pt x="7291785" y="4563650"/>
                </a:lnTo>
                <a:lnTo>
                  <a:pt x="7284191" y="4636427"/>
                </a:lnTo>
                <a:lnTo>
                  <a:pt x="7292797" y="4672055"/>
                </a:lnTo>
                <a:cubicBezTo>
                  <a:pt x="7294304" y="4686552"/>
                  <a:pt x="7294421" y="4700466"/>
                  <a:pt x="7295425" y="4713953"/>
                </a:cubicBezTo>
                <a:cubicBezTo>
                  <a:pt x="7296104" y="4744441"/>
                  <a:pt x="7280378" y="4723911"/>
                  <a:pt x="7292574" y="4762180"/>
                </a:cubicBezTo>
                <a:cubicBezTo>
                  <a:pt x="7286719" y="4766152"/>
                  <a:pt x="7286266" y="4770971"/>
                  <a:pt x="7288689" y="4779168"/>
                </a:cubicBezTo>
                <a:cubicBezTo>
                  <a:pt x="7288592" y="4793971"/>
                  <a:pt x="7274303" y="4792486"/>
                  <a:pt x="7282355" y="4807636"/>
                </a:cubicBezTo>
                <a:cubicBezTo>
                  <a:pt x="7278556" y="4806204"/>
                  <a:pt x="7277539" y="4813202"/>
                  <a:pt x="7276505" y="4819678"/>
                </a:cubicBezTo>
                <a:lnTo>
                  <a:pt x="7273752" y="4823797"/>
                </a:lnTo>
                <a:lnTo>
                  <a:pt x="7283683" y="4847794"/>
                </a:lnTo>
                <a:cubicBezTo>
                  <a:pt x="7296832" y="4890479"/>
                  <a:pt x="7302379" y="4941877"/>
                  <a:pt x="7311552" y="4978326"/>
                </a:cubicBezTo>
                <a:cubicBezTo>
                  <a:pt x="7284161" y="4998846"/>
                  <a:pt x="7309660" y="4989594"/>
                  <a:pt x="7304880" y="5015024"/>
                </a:cubicBezTo>
                <a:cubicBezTo>
                  <a:pt x="7330355" y="5012307"/>
                  <a:pt x="7291032" y="5044485"/>
                  <a:pt x="7319932" y="5050993"/>
                </a:cubicBezTo>
                <a:cubicBezTo>
                  <a:pt x="7318148" y="5055414"/>
                  <a:pt x="7315506" y="5059493"/>
                  <a:pt x="7312641" y="5063537"/>
                </a:cubicBezTo>
                <a:lnTo>
                  <a:pt x="7311153" y="5065661"/>
                </a:lnTo>
                <a:lnTo>
                  <a:pt x="7310197" y="5075032"/>
                </a:lnTo>
                <a:lnTo>
                  <a:pt x="7303683" y="5076576"/>
                </a:lnTo>
                <a:lnTo>
                  <a:pt x="7297768" y="5089898"/>
                </a:lnTo>
                <a:cubicBezTo>
                  <a:pt x="7296519" y="5095057"/>
                  <a:pt x="7296302" y="5100805"/>
                  <a:pt x="7297750" y="5107454"/>
                </a:cubicBezTo>
                <a:cubicBezTo>
                  <a:pt x="7309447" y="5125240"/>
                  <a:pt x="7295812" y="5147341"/>
                  <a:pt x="7297014" y="5169708"/>
                </a:cubicBezTo>
                <a:lnTo>
                  <a:pt x="7300719" y="5180532"/>
                </a:lnTo>
                <a:lnTo>
                  <a:pt x="7295705" y="5210620"/>
                </a:lnTo>
                <a:lnTo>
                  <a:pt x="7296901" y="5212749"/>
                </a:lnTo>
                <a:cubicBezTo>
                  <a:pt x="7296704" y="5218058"/>
                  <a:pt x="7294377" y="5228574"/>
                  <a:pt x="7294523" y="5242477"/>
                </a:cubicBezTo>
                <a:lnTo>
                  <a:pt x="7297776" y="5296160"/>
                </a:lnTo>
                <a:lnTo>
                  <a:pt x="7289955" y="5304499"/>
                </a:lnTo>
                <a:lnTo>
                  <a:pt x="7286210" y="5305374"/>
                </a:lnTo>
                <a:lnTo>
                  <a:pt x="7286995" y="5320092"/>
                </a:lnTo>
                <a:lnTo>
                  <a:pt x="7281550" y="5330613"/>
                </a:lnTo>
                <a:lnTo>
                  <a:pt x="7285354" y="5340890"/>
                </a:lnTo>
                <a:lnTo>
                  <a:pt x="7281914" y="5354491"/>
                </a:lnTo>
                <a:cubicBezTo>
                  <a:pt x="7280017" y="5359352"/>
                  <a:pt x="7277725" y="5364763"/>
                  <a:pt x="7275918" y="5370917"/>
                </a:cubicBezTo>
                <a:lnTo>
                  <a:pt x="7267655" y="5384350"/>
                </a:lnTo>
                <a:lnTo>
                  <a:pt x="7263791" y="5406610"/>
                </a:lnTo>
                <a:cubicBezTo>
                  <a:pt x="7260956" y="5423841"/>
                  <a:pt x="7257650" y="5440271"/>
                  <a:pt x="7251522" y="5456222"/>
                </a:cubicBezTo>
                <a:cubicBezTo>
                  <a:pt x="7253699" y="5469913"/>
                  <a:pt x="7252931" y="5482529"/>
                  <a:pt x="7242311" y="5493751"/>
                </a:cubicBezTo>
                <a:cubicBezTo>
                  <a:pt x="7236636" y="5529727"/>
                  <a:pt x="7245809" y="5539513"/>
                  <a:pt x="7231835" y="5561252"/>
                </a:cubicBezTo>
                <a:cubicBezTo>
                  <a:pt x="7236311" y="5568555"/>
                  <a:pt x="7238499" y="5573475"/>
                  <a:pt x="7239152" y="5577121"/>
                </a:cubicBezTo>
                <a:cubicBezTo>
                  <a:pt x="7241111" y="5588065"/>
                  <a:pt x="7229268" y="5587525"/>
                  <a:pt x="7224043" y="5605355"/>
                </a:cubicBezTo>
                <a:cubicBezTo>
                  <a:pt x="7216774" y="5624244"/>
                  <a:pt x="7213225" y="5590845"/>
                  <a:pt x="7209229" y="5609118"/>
                </a:cubicBezTo>
                <a:cubicBezTo>
                  <a:pt x="7212098" y="5628346"/>
                  <a:pt x="7194168" y="5628785"/>
                  <a:pt x="7198222" y="5648700"/>
                </a:cubicBezTo>
                <a:cubicBezTo>
                  <a:pt x="7212577" y="5642705"/>
                  <a:pt x="7189541" y="5689259"/>
                  <a:pt x="7201221" y="5689771"/>
                </a:cubicBezTo>
                <a:cubicBezTo>
                  <a:pt x="7181618" y="5708428"/>
                  <a:pt x="7201258" y="5715573"/>
                  <a:pt x="7192555" y="5739098"/>
                </a:cubicBezTo>
                <a:cubicBezTo>
                  <a:pt x="7184486" y="5750478"/>
                  <a:pt x="7182208" y="5758416"/>
                  <a:pt x="7187522" y="5768603"/>
                </a:cubicBezTo>
                <a:cubicBezTo>
                  <a:pt x="7148692" y="5821144"/>
                  <a:pt x="7181577" y="5799065"/>
                  <a:pt x="7162500" y="5846928"/>
                </a:cubicBezTo>
                <a:lnTo>
                  <a:pt x="7160827" y="5850799"/>
                </a:lnTo>
                <a:lnTo>
                  <a:pt x="7163312" y="5866636"/>
                </a:lnTo>
                <a:cubicBezTo>
                  <a:pt x="7163884" y="5867070"/>
                  <a:pt x="7164455" y="5867505"/>
                  <a:pt x="7165029" y="5867939"/>
                </a:cubicBezTo>
                <a:lnTo>
                  <a:pt x="7142501" y="5914339"/>
                </a:lnTo>
                <a:lnTo>
                  <a:pt x="7143151" y="5921221"/>
                </a:lnTo>
                <a:lnTo>
                  <a:pt x="7123808" y="5950546"/>
                </a:lnTo>
                <a:lnTo>
                  <a:pt x="7116299" y="5966186"/>
                </a:lnTo>
                <a:lnTo>
                  <a:pt x="7106117" y="5983669"/>
                </a:lnTo>
                <a:lnTo>
                  <a:pt x="7109622" y="5995569"/>
                </a:lnTo>
                <a:cubicBezTo>
                  <a:pt x="7114727" y="6023526"/>
                  <a:pt x="7092983" y="6067450"/>
                  <a:pt x="7116605" y="6077139"/>
                </a:cubicBezTo>
                <a:cubicBezTo>
                  <a:pt x="7102148" y="6089933"/>
                  <a:pt x="7125501" y="6101908"/>
                  <a:pt x="7127573" y="6115892"/>
                </a:cubicBezTo>
                <a:cubicBezTo>
                  <a:pt x="7118381" y="6127056"/>
                  <a:pt x="7126331" y="6132595"/>
                  <a:pt x="7128098" y="6142737"/>
                </a:cubicBezTo>
                <a:cubicBezTo>
                  <a:pt x="7122429" y="6147329"/>
                  <a:pt x="7122724" y="6155912"/>
                  <a:pt x="7129375" y="6158833"/>
                </a:cubicBezTo>
                <a:cubicBezTo>
                  <a:pt x="7144709" y="6154689"/>
                  <a:pt x="7137060" y="6184499"/>
                  <a:pt x="7147635" y="6186714"/>
                </a:cubicBezTo>
                <a:cubicBezTo>
                  <a:pt x="7149842" y="6204016"/>
                  <a:pt x="7136414" y="6279145"/>
                  <a:pt x="7153343" y="6291871"/>
                </a:cubicBezTo>
                <a:cubicBezTo>
                  <a:pt x="7161381" y="6326852"/>
                  <a:pt x="7134450" y="6377408"/>
                  <a:pt x="7134923" y="6392273"/>
                </a:cubicBezTo>
                <a:cubicBezTo>
                  <a:pt x="7103997" y="6407024"/>
                  <a:pt x="7185503" y="6478818"/>
                  <a:pt x="7187236" y="6541940"/>
                </a:cubicBezTo>
                <a:cubicBezTo>
                  <a:pt x="7184250" y="6550446"/>
                  <a:pt x="7184290" y="6554993"/>
                  <a:pt x="7191340" y="6557275"/>
                </a:cubicBezTo>
                <a:cubicBezTo>
                  <a:pt x="7195412" y="6573685"/>
                  <a:pt x="7202070" y="6606060"/>
                  <a:pt x="7211670" y="6640404"/>
                </a:cubicBezTo>
                <a:cubicBezTo>
                  <a:pt x="7219591" y="6666216"/>
                  <a:pt x="7212698" y="6793331"/>
                  <a:pt x="7221085" y="6827708"/>
                </a:cubicBezTo>
                <a:lnTo>
                  <a:pt x="7227698" y="6857999"/>
                </a:lnTo>
                <a:lnTo>
                  <a:pt x="0" y="685799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07239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C85833-E2CF-09BB-9032-3A33E338A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031" y="158332"/>
            <a:ext cx="3269384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3200" b="1" dirty="0"/>
              <a:t>게임 컨셉</a:t>
            </a:r>
          </a:p>
        </p:txBody>
      </p:sp>
      <p:sp>
        <p:nvSpPr>
          <p:cNvPr id="20" name="내용 개체 틀 19">
            <a:extLst>
              <a:ext uri="{FF2B5EF4-FFF2-40B4-BE49-F238E27FC236}">
                <a16:creationId xmlns:a16="http://schemas.microsoft.com/office/drawing/2014/main" id="{9EDFD431-4757-098A-F985-845CF8C95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031" y="2155400"/>
            <a:ext cx="5524104" cy="3447832"/>
          </a:xfrm>
        </p:spPr>
        <p:txBody>
          <a:bodyPr anchor="t">
            <a:normAutofit fontScale="92500" lnSpcReduction="20000"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ko-KR" altLang="en-US" sz="2000" dirty="0">
                <a:latin typeface="Arial" panose="020B0604020202020204" pitchFamily="34" charset="0"/>
              </a:rPr>
              <a:t>장르 </a:t>
            </a:r>
            <a:r>
              <a:rPr lang="en-US" altLang="ko-KR" sz="2000" dirty="0">
                <a:latin typeface="Arial" panose="020B0604020202020204" pitchFamily="34" charset="0"/>
              </a:rPr>
              <a:t>- </a:t>
            </a:r>
            <a:r>
              <a:rPr lang="ko-KR" altLang="en-US" sz="2000" dirty="0" err="1">
                <a:latin typeface="Arial" panose="020B0604020202020204" pitchFamily="34" charset="0"/>
              </a:rPr>
              <a:t>플랫포머</a:t>
            </a:r>
            <a:r>
              <a:rPr lang="en-US" altLang="ko-KR" sz="2000" dirty="0">
                <a:latin typeface="Arial" panose="020B0604020202020204" pitchFamily="34" charset="0"/>
              </a:rPr>
              <a:t>, </a:t>
            </a:r>
            <a:r>
              <a:rPr lang="ko-KR" altLang="en-US" sz="2000" dirty="0">
                <a:latin typeface="Arial" panose="020B0604020202020204" pitchFamily="34" charset="0"/>
              </a:rPr>
              <a:t>액션 </a:t>
            </a:r>
            <a:r>
              <a:rPr lang="en-US" altLang="ko-KR" sz="2000" dirty="0" err="1">
                <a:latin typeface="Arial" panose="020B0604020202020204" pitchFamily="34" charset="0"/>
              </a:rPr>
              <a:t>rpg</a:t>
            </a:r>
            <a:endParaRPr lang="en-US" altLang="ko-KR" sz="2000" dirty="0"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endParaRPr lang="en-US" altLang="ko-KR" sz="2000" dirty="0"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ko-KR" altLang="en-US" sz="2000" dirty="0">
                <a:latin typeface="Arial" panose="020B0604020202020204" pitchFamily="34" charset="0"/>
              </a:rPr>
              <a:t>스킬을 사용한 </a:t>
            </a:r>
            <a:r>
              <a:rPr lang="ko-KR" altLang="ko-KR" sz="2000" dirty="0">
                <a:latin typeface="Arial" panose="020B0604020202020204" pitchFamily="34" charset="0"/>
              </a:rPr>
              <a:t>빠른 템포의</a:t>
            </a:r>
            <a:r>
              <a:rPr lang="ko-KR" altLang="en-US" sz="2000" dirty="0">
                <a:latin typeface="Arial" panose="020B0604020202020204" pitchFamily="34" charset="0"/>
              </a:rPr>
              <a:t> 전투</a:t>
            </a:r>
            <a:endParaRPr lang="en-US" altLang="ko-KR" sz="2000" dirty="0"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ko-KR" sz="2000" dirty="0"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ko-KR" altLang="en-US" sz="2000" dirty="0">
                <a:latin typeface="Arial" panose="020B0604020202020204" pitchFamily="34" charset="0"/>
              </a:rPr>
              <a:t>스테이지 클리어 후 랜덤하게 얻는 추가 능력</a:t>
            </a:r>
            <a:endParaRPr lang="en-US" altLang="ko-KR" sz="2000" dirty="0"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ko-KR" sz="2000" dirty="0">
                <a:latin typeface="Arial" panose="020B0604020202020204" pitchFamily="34" charset="0"/>
              </a:rPr>
              <a:t>   (</a:t>
            </a:r>
            <a:r>
              <a:rPr lang="ko-KR" altLang="en-US" sz="2000" dirty="0">
                <a:latin typeface="Arial" panose="020B0604020202020204" pitchFamily="34" charset="0"/>
              </a:rPr>
              <a:t>새 게임 진행 시 초기화</a:t>
            </a:r>
            <a:r>
              <a:rPr lang="en-US" altLang="ko-KR" sz="2000" dirty="0">
                <a:latin typeface="Arial" panose="020B0604020202020204" pitchFamily="34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endParaRPr lang="en-US" altLang="ko-KR" sz="2000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ko-KR" altLang="en-US" sz="2000" dirty="0">
                <a:latin typeface="Arial" panose="020B0604020202020204" pitchFamily="34" charset="0"/>
              </a:rPr>
              <a:t>몬스터를 잡고 얻은 골드로 </a:t>
            </a:r>
            <a:endParaRPr lang="en-US" altLang="ko-KR" sz="2000" dirty="0"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ko-KR" sz="2000" dirty="0">
                <a:latin typeface="Arial" panose="020B0604020202020204" pitchFamily="34" charset="0"/>
              </a:rPr>
              <a:t>   </a:t>
            </a:r>
            <a:r>
              <a:rPr lang="ko-KR" altLang="en-US" sz="2000" dirty="0">
                <a:latin typeface="Arial" panose="020B0604020202020204" pitchFamily="34" charset="0"/>
              </a:rPr>
              <a:t>게임 시작 전 스킬 해금</a:t>
            </a:r>
            <a:endParaRPr lang="en-US" altLang="ko-KR" sz="2000" dirty="0"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ko-KR" sz="2000" dirty="0"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ko-KR" altLang="en-US" sz="2000" dirty="0">
                <a:latin typeface="Arial" panose="020B0604020202020204" pitchFamily="34" charset="0"/>
              </a:rPr>
              <a:t>스테이지를 돌파하고 최종 보스를 물리치자</a:t>
            </a:r>
            <a:r>
              <a:rPr lang="en-US" altLang="ko-KR" sz="2000" dirty="0">
                <a:latin typeface="Arial" panose="020B0604020202020204" pitchFamily="34" charset="0"/>
              </a:rPr>
              <a:t>!</a:t>
            </a:r>
          </a:p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endParaRPr lang="en-US" altLang="ko-KR" sz="2000" dirty="0">
              <a:latin typeface="Arial" panose="020B0604020202020204" pitchFamily="34" charset="0"/>
            </a:endParaRPr>
          </a:p>
        </p:txBody>
      </p:sp>
      <p:pic>
        <p:nvPicPr>
          <p:cNvPr id="1031" name="Picture 7" descr="Skul: The Hero Slayer - Trash or Treasure? [PS5]">
            <a:extLst>
              <a:ext uri="{FF2B5EF4-FFF2-40B4-BE49-F238E27FC236}">
                <a16:creationId xmlns:a16="http://schemas.microsoft.com/office/drawing/2014/main" id="{D8495E60-B3D2-DA6B-5807-0B272A16F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4384" y="379618"/>
            <a:ext cx="3343333" cy="188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그림 21" descr="두개골, 그래픽 디자인, 그래픽, 클립아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7326559-4697-BA2E-D613-2006733CA8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0"/>
          <a:stretch>
            <a:fillRect/>
          </a:stretch>
        </p:blipFill>
        <p:spPr>
          <a:xfrm>
            <a:off x="7304384" y="3394470"/>
            <a:ext cx="3343333" cy="3305552"/>
          </a:xfrm>
          <a:prstGeom prst="rect">
            <a:avLst/>
          </a:prstGeom>
        </p:spPr>
      </p:pic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48083667-12F9-A6B9-A2F4-35AF5FE6D80D}"/>
              </a:ext>
            </a:extLst>
          </p:cNvPr>
          <p:cNvSpPr/>
          <p:nvPr/>
        </p:nvSpPr>
        <p:spPr>
          <a:xfrm>
            <a:off x="8720411" y="2379947"/>
            <a:ext cx="512079" cy="104905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B05218-22E9-FA71-DB42-47FD0D78A05D}"/>
              </a:ext>
            </a:extLst>
          </p:cNvPr>
          <p:cNvSpPr txBox="1"/>
          <p:nvPr/>
        </p:nvSpPr>
        <p:spPr>
          <a:xfrm>
            <a:off x="9149940" y="2704245"/>
            <a:ext cx="438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모작</a:t>
            </a:r>
          </a:p>
        </p:txBody>
      </p:sp>
    </p:spTree>
    <p:extLst>
      <p:ext uri="{BB962C8B-B14F-4D97-AF65-F5344CB8AC3E}">
        <p14:creationId xmlns:p14="http://schemas.microsoft.com/office/powerpoint/2010/main" val="217995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46">
            <a:extLst>
              <a:ext uri="{FF2B5EF4-FFF2-40B4-BE49-F238E27FC236}">
                <a16:creationId xmlns:a16="http://schemas.microsoft.com/office/drawing/2014/main" id="{4613B4A9-1C7C-4729-A016-AB42D3979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내용 개체 틀 13" descr="텍스트, PC 게임, 비디오 게임 소프트웨어, 전략 비디오 게임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30618A2-7051-CEF7-1914-D8CDCFDF8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"/>
          <a:stretch>
            <a:fillRect/>
          </a:stretch>
        </p:blipFill>
        <p:spPr>
          <a:xfrm>
            <a:off x="1372174" y="877299"/>
            <a:ext cx="9444603" cy="546006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58962F2-F545-E74C-F378-0E8CC0E2F64B}"/>
              </a:ext>
            </a:extLst>
          </p:cNvPr>
          <p:cNvSpPr txBox="1"/>
          <p:nvPr/>
        </p:nvSpPr>
        <p:spPr>
          <a:xfrm>
            <a:off x="1372174" y="177040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>
                <a:latin typeface="+mj-ea"/>
                <a:ea typeface="+mj-ea"/>
              </a:rPr>
              <a:t>게임 진행</a:t>
            </a:r>
            <a:endParaRPr lang="en-US" altLang="ko-KR" sz="28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72173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B5EEDF-340E-2AE0-8A75-09B9F0DF96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46">
            <a:extLst>
              <a:ext uri="{FF2B5EF4-FFF2-40B4-BE49-F238E27FC236}">
                <a16:creationId xmlns:a16="http://schemas.microsoft.com/office/drawing/2014/main" id="{381A7271-0D27-C7E1-0A87-78F703585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내용 개체 틀 13">
            <a:extLst>
              <a:ext uri="{FF2B5EF4-FFF2-40B4-BE49-F238E27FC236}">
                <a16:creationId xmlns:a16="http://schemas.microsoft.com/office/drawing/2014/main" id="{F113FB2B-1F46-4555-0B82-F936FA067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0" r="1350"/>
          <a:stretch/>
        </p:blipFill>
        <p:spPr>
          <a:xfrm>
            <a:off x="1372174" y="877299"/>
            <a:ext cx="9444603" cy="546006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3879719-12EE-018F-F7FF-29D660B2D1FC}"/>
              </a:ext>
            </a:extLst>
          </p:cNvPr>
          <p:cNvSpPr txBox="1"/>
          <p:nvPr/>
        </p:nvSpPr>
        <p:spPr>
          <a:xfrm>
            <a:off x="1372174" y="177040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>
                <a:latin typeface="+mj-ea"/>
                <a:ea typeface="+mj-ea"/>
              </a:rPr>
              <a:t>게임 진행</a:t>
            </a:r>
            <a:endParaRPr lang="en-US" altLang="ko-KR" sz="28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8251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450D6E-8BFE-38E5-26C4-A59B4AAA0B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46">
            <a:extLst>
              <a:ext uri="{FF2B5EF4-FFF2-40B4-BE49-F238E27FC236}">
                <a16:creationId xmlns:a16="http://schemas.microsoft.com/office/drawing/2014/main" id="{910F771F-8F11-4D37-EC16-9DE7F1F66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내용 개체 틀 13">
            <a:extLst>
              <a:ext uri="{FF2B5EF4-FFF2-40B4-BE49-F238E27FC236}">
                <a16:creationId xmlns:a16="http://schemas.microsoft.com/office/drawing/2014/main" id="{BE7FE84D-8FE8-561F-8BAC-DB11A9432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" r="1411"/>
          <a:stretch/>
        </p:blipFill>
        <p:spPr>
          <a:xfrm>
            <a:off x="1372174" y="877299"/>
            <a:ext cx="9444603" cy="546006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4A2F75E-A31E-A805-3188-8E262730E59A}"/>
              </a:ext>
            </a:extLst>
          </p:cNvPr>
          <p:cNvSpPr txBox="1"/>
          <p:nvPr/>
        </p:nvSpPr>
        <p:spPr>
          <a:xfrm>
            <a:off x="1372174" y="177040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>
                <a:latin typeface="+mj-ea"/>
                <a:ea typeface="+mj-ea"/>
              </a:rPr>
              <a:t>게임 진행</a:t>
            </a:r>
            <a:endParaRPr lang="en-US" altLang="ko-KR" sz="2800" b="1" dirty="0">
              <a:latin typeface="+mj-ea"/>
              <a:ea typeface="+mj-ea"/>
            </a:endParaRPr>
          </a:p>
        </p:txBody>
      </p:sp>
      <p:pic>
        <p:nvPicPr>
          <p:cNvPr id="3" name="그림 2" descr="텍스트, 스크린샷, 폰트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397C944-2AC7-5B9F-F77E-90888E63BE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27" y="1217312"/>
            <a:ext cx="2501372" cy="1684773"/>
          </a:xfrm>
          <a:prstGeom prst="rect">
            <a:avLst/>
          </a:prstGeom>
        </p:spPr>
      </p:pic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CED3F9CF-FB28-2C0E-F462-C5C8DA64FFC0}"/>
              </a:ext>
            </a:extLst>
          </p:cNvPr>
          <p:cNvSpPr/>
          <p:nvPr/>
        </p:nvSpPr>
        <p:spPr>
          <a:xfrm rot="6491985">
            <a:off x="4579765" y="1392822"/>
            <a:ext cx="184322" cy="2589271"/>
          </a:xfrm>
          <a:prstGeom prst="downArrow">
            <a:avLst>
              <a:gd name="adj1" fmla="val 50000"/>
              <a:gd name="adj2" fmla="val 15976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E0FE6A-CDB4-0A9B-318F-FB92CE28034D}"/>
              </a:ext>
            </a:extLst>
          </p:cNvPr>
          <p:cNvSpPr txBox="1"/>
          <p:nvPr/>
        </p:nvSpPr>
        <p:spPr>
          <a:xfrm>
            <a:off x="3119768" y="186390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아이템 예시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83511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493B79-DB58-B8C2-2BB2-6A7E97DF4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46">
            <a:extLst>
              <a:ext uri="{FF2B5EF4-FFF2-40B4-BE49-F238E27FC236}">
                <a16:creationId xmlns:a16="http://schemas.microsoft.com/office/drawing/2014/main" id="{254C958C-511C-DE36-E331-57F970529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내용 개체 틀 13">
            <a:extLst>
              <a:ext uri="{FF2B5EF4-FFF2-40B4-BE49-F238E27FC236}">
                <a16:creationId xmlns:a16="http://schemas.microsoft.com/office/drawing/2014/main" id="{5B639C1D-FA5C-E2C1-8E75-AFCEE8D66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0" r="1350"/>
          <a:stretch/>
        </p:blipFill>
        <p:spPr>
          <a:xfrm>
            <a:off x="1372174" y="877299"/>
            <a:ext cx="9444603" cy="546006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024EF9D-E9FE-ED17-16F1-6EC8B354221C}"/>
              </a:ext>
            </a:extLst>
          </p:cNvPr>
          <p:cNvSpPr txBox="1"/>
          <p:nvPr/>
        </p:nvSpPr>
        <p:spPr>
          <a:xfrm>
            <a:off x="1372174" y="177040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>
                <a:latin typeface="+mj-ea"/>
                <a:ea typeface="+mj-ea"/>
              </a:rPr>
              <a:t>게임 진행</a:t>
            </a:r>
            <a:endParaRPr lang="en-US" altLang="ko-KR" sz="28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34786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B2C8A-EE24-78A2-59F3-254228A1A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159" y="412750"/>
            <a:ext cx="6881026" cy="13228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개발일정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B93AA51-EB32-7363-8DA8-ABDBB6B9786F}"/>
              </a:ext>
            </a:extLst>
          </p:cNvPr>
          <p:cNvSpPr txBox="1"/>
          <p:nvPr/>
        </p:nvSpPr>
        <p:spPr>
          <a:xfrm>
            <a:off x="848159" y="2095779"/>
            <a:ext cx="7169901" cy="3908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sz="1600" b="1" dirty="0">
                <a:latin typeface="Arial" panose="020B0604020202020204" pitchFamily="34" charset="0"/>
              </a:rPr>
              <a:t>1주차</a:t>
            </a:r>
            <a:r>
              <a:rPr lang="ko-KR" altLang="ko-KR" sz="1600" dirty="0">
                <a:latin typeface="Arial" panose="020B0604020202020204" pitchFamily="34" charset="0"/>
              </a:rPr>
              <a:t> – 개발에 필요한 리소스 수집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sz="1600" b="1" dirty="0">
                <a:latin typeface="Arial" panose="020B0604020202020204" pitchFamily="34" charset="0"/>
              </a:rPr>
              <a:t>2주차</a:t>
            </a:r>
            <a:r>
              <a:rPr lang="ko-KR" altLang="ko-KR" sz="1600" dirty="0">
                <a:latin typeface="Arial" panose="020B0604020202020204" pitchFamily="34" charset="0"/>
              </a:rPr>
              <a:t> – 게임 프레임워크 구성 및 개발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sz="1600" b="1" dirty="0">
                <a:latin typeface="Arial" panose="020B0604020202020204" pitchFamily="34" charset="0"/>
              </a:rPr>
              <a:t>3주차</a:t>
            </a:r>
            <a:r>
              <a:rPr lang="ko-KR" altLang="ko-KR" sz="1600" dirty="0">
                <a:latin typeface="Arial" panose="020B0604020202020204" pitchFamily="34" charset="0"/>
              </a:rPr>
              <a:t> – 플레이어 기본 조작(이동, 공격), 몬스터 기본 동작 개발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sz="1600" b="1" dirty="0">
                <a:latin typeface="Arial" panose="020B0604020202020204" pitchFamily="34" charset="0"/>
              </a:rPr>
              <a:t>4주차</a:t>
            </a:r>
            <a:r>
              <a:rPr lang="ko-KR" altLang="ko-KR" sz="1600" dirty="0">
                <a:latin typeface="Arial" panose="020B0604020202020204" pitchFamily="34" charset="0"/>
              </a:rPr>
              <a:t> – 플레이어 스킬 개발, 전투 시스템 구체화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sz="1600" b="1" dirty="0">
                <a:latin typeface="Arial" panose="020B0604020202020204" pitchFamily="34" charset="0"/>
              </a:rPr>
              <a:t>5주차</a:t>
            </a:r>
            <a:r>
              <a:rPr lang="ko-KR" altLang="ko-KR" sz="1600" dirty="0">
                <a:latin typeface="Arial" panose="020B0604020202020204" pitchFamily="34" charset="0"/>
              </a:rPr>
              <a:t> – 보스 몬스터 및 추가 패턴 개발, </a:t>
            </a:r>
            <a:r>
              <a:rPr lang="ko-KR" altLang="ko-KR" sz="1600" dirty="0" err="1">
                <a:latin typeface="Arial" panose="020B0604020202020204" pitchFamily="34" charset="0"/>
              </a:rPr>
              <a:t>밸런싱</a:t>
            </a:r>
            <a:r>
              <a:rPr lang="ko-KR" altLang="ko-KR" sz="1600" dirty="0">
                <a:latin typeface="Arial" panose="020B0604020202020204" pitchFamily="34" charset="0"/>
              </a:rPr>
              <a:t> 시작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sz="1600" b="1" dirty="0">
                <a:latin typeface="Arial" panose="020B0604020202020204" pitchFamily="34" charset="0"/>
              </a:rPr>
              <a:t>6주차</a:t>
            </a:r>
            <a:r>
              <a:rPr lang="ko-KR" altLang="ko-KR" sz="1600" dirty="0">
                <a:latin typeface="Arial" panose="020B0604020202020204" pitchFamily="34" charset="0"/>
              </a:rPr>
              <a:t> – UI/HUD 개발 (체력, 스킬 </a:t>
            </a:r>
            <a:r>
              <a:rPr lang="ko-KR" altLang="ko-KR" sz="1600" dirty="0" err="1">
                <a:latin typeface="Arial" panose="020B0604020202020204" pitchFamily="34" charset="0"/>
              </a:rPr>
              <a:t>쿨타임</a:t>
            </a:r>
            <a:r>
              <a:rPr lang="ko-KR" altLang="ko-KR" sz="1600" dirty="0">
                <a:latin typeface="Arial" panose="020B0604020202020204" pitchFamily="34" charset="0"/>
              </a:rPr>
              <a:t> 표시 등), 게임 진행 흐름 연결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sz="1600" b="1" dirty="0">
                <a:latin typeface="Arial" panose="020B0604020202020204" pitchFamily="34" charset="0"/>
              </a:rPr>
              <a:t>7주차</a:t>
            </a:r>
            <a:r>
              <a:rPr lang="ko-KR" altLang="ko-KR" sz="1600" dirty="0">
                <a:latin typeface="Arial" panose="020B0604020202020204" pitchFamily="34" charset="0"/>
              </a:rPr>
              <a:t> – 스테이지 구성 및 난이도 조정 (맵 전환, 적 배치 다양화)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sz="1600" b="1" dirty="0">
                <a:latin typeface="Arial" panose="020B0604020202020204" pitchFamily="34" charset="0"/>
              </a:rPr>
              <a:t>8주차</a:t>
            </a:r>
            <a:r>
              <a:rPr lang="ko-KR" altLang="ko-KR" sz="1600" dirty="0">
                <a:latin typeface="Arial" panose="020B0604020202020204" pitchFamily="34" charset="0"/>
              </a:rPr>
              <a:t> – 전체 시스템 통합 테스트 및 버그 수정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sz="1600" b="1" dirty="0">
                <a:latin typeface="Arial" panose="020B0604020202020204" pitchFamily="34" charset="0"/>
              </a:rPr>
              <a:t>9주차</a:t>
            </a:r>
            <a:r>
              <a:rPr lang="ko-KR" altLang="ko-KR" sz="1600" dirty="0">
                <a:latin typeface="Arial" panose="020B0604020202020204" pitchFamily="34" charset="0"/>
              </a:rPr>
              <a:t> – 최종 빌드 및 발표 자료 제작 (PPT/시연 영상 준비 포함)</a:t>
            </a:r>
          </a:p>
        </p:txBody>
      </p:sp>
      <p:pic>
        <p:nvPicPr>
          <p:cNvPr id="7" name="Graphic 6" descr="확인 표시">
            <a:extLst>
              <a:ext uri="{FF2B5EF4-FFF2-40B4-BE49-F238E27FC236}">
                <a16:creationId xmlns:a16="http://schemas.microsoft.com/office/drawing/2014/main" id="{E74A129A-B338-7741-F98A-854CFC39C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95981" y="1990229"/>
            <a:ext cx="2906973" cy="290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075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6F8197-1A6D-5F0D-ECD3-36085E34A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게임 조작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0892BB-F7A8-A186-6183-1F4EBA373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0646" y="1836416"/>
            <a:ext cx="2690707" cy="1540514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/>
              <a:t>Z : </a:t>
            </a:r>
            <a:r>
              <a:rPr lang="ko-KR" altLang="en-US" b="1" dirty="0" err="1"/>
              <a:t>대쉬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X : </a:t>
            </a:r>
            <a:r>
              <a:rPr lang="ko-KR" altLang="en-US" b="1" dirty="0"/>
              <a:t>공격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C : </a:t>
            </a:r>
            <a:r>
              <a:rPr lang="ko-KR" altLang="en-US" b="1" dirty="0"/>
              <a:t>점프</a:t>
            </a: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A9A27A1-BF59-D761-5810-FC61AFFA14A4}"/>
              </a:ext>
            </a:extLst>
          </p:cNvPr>
          <p:cNvSpPr txBox="1">
            <a:spLocks/>
          </p:cNvSpPr>
          <p:nvPr/>
        </p:nvSpPr>
        <p:spPr>
          <a:xfrm>
            <a:off x="8123766" y="1829222"/>
            <a:ext cx="2690707" cy="1540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/>
              <a:t>A : </a:t>
            </a:r>
            <a:r>
              <a:rPr lang="ko-KR" altLang="en-US" b="1" dirty="0"/>
              <a:t>스킬</a:t>
            </a:r>
            <a:r>
              <a:rPr lang="en-US" altLang="ko-KR" b="1" dirty="0"/>
              <a:t>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/>
              <a:t>S : </a:t>
            </a:r>
            <a:r>
              <a:rPr lang="ko-KR" altLang="en-US" b="1" dirty="0"/>
              <a:t>스킬</a:t>
            </a:r>
            <a:r>
              <a:rPr lang="en-US" altLang="ko-KR" b="1" dirty="0"/>
              <a:t>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/>
              <a:t>D : </a:t>
            </a:r>
            <a:r>
              <a:rPr lang="ko-KR" altLang="en-US" b="1" dirty="0"/>
              <a:t>스킬</a:t>
            </a:r>
            <a:r>
              <a:rPr lang="en-US" altLang="ko-KR" b="1" dirty="0"/>
              <a:t>3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b="1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CC68FFED-E035-0354-F09F-7D7E622A8D1C}"/>
              </a:ext>
            </a:extLst>
          </p:cNvPr>
          <p:cNvSpPr txBox="1">
            <a:spLocks/>
          </p:cNvSpPr>
          <p:nvPr/>
        </p:nvSpPr>
        <p:spPr>
          <a:xfrm>
            <a:off x="889847" y="1829222"/>
            <a:ext cx="3178386" cy="2218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b="1" dirty="0"/>
              <a:t>← </a:t>
            </a:r>
            <a:r>
              <a:rPr lang="en-US" altLang="ko-KR" b="1" dirty="0"/>
              <a:t>: </a:t>
            </a:r>
            <a:r>
              <a:rPr lang="ko-KR" altLang="en-US" b="1" dirty="0"/>
              <a:t>좌 이동</a:t>
            </a:r>
            <a:endParaRPr lang="en-US" altLang="ko-KR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b="1" dirty="0"/>
              <a:t>→ </a:t>
            </a:r>
            <a:r>
              <a:rPr lang="en-US" altLang="ko-KR" b="1" dirty="0"/>
              <a:t>: </a:t>
            </a:r>
            <a:r>
              <a:rPr lang="ko-KR" altLang="en-US" b="1" dirty="0"/>
              <a:t>우 이동</a:t>
            </a:r>
            <a:endParaRPr lang="en-US" altLang="ko-KR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b="1" dirty="0"/>
              <a:t>↓ </a:t>
            </a:r>
            <a:r>
              <a:rPr lang="en-US" altLang="ko-KR" b="1" dirty="0"/>
              <a:t>+ C : </a:t>
            </a:r>
            <a:r>
              <a:rPr lang="ko-KR" altLang="en-US" b="1" dirty="0"/>
              <a:t>하단 점프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ESC : </a:t>
            </a:r>
            <a:r>
              <a:rPr lang="ko-KR" altLang="en-US" b="1" dirty="0"/>
              <a:t>메뉴</a:t>
            </a:r>
            <a:endParaRPr lang="en-US" altLang="ko-KR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b="1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321B627-9A3E-2FE9-51F7-24EADE119D0A}"/>
              </a:ext>
            </a:extLst>
          </p:cNvPr>
          <p:cNvSpPr txBox="1">
            <a:spLocks/>
          </p:cNvSpPr>
          <p:nvPr/>
        </p:nvSpPr>
        <p:spPr>
          <a:xfrm>
            <a:off x="838200" y="4685774"/>
            <a:ext cx="4940300" cy="1325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/>
              <a:t>* </a:t>
            </a:r>
            <a:r>
              <a:rPr lang="ko-KR" altLang="en-US" sz="2000" b="1" dirty="0" err="1"/>
              <a:t>대쉬</a:t>
            </a:r>
            <a:r>
              <a:rPr lang="ko-KR" altLang="en-US" sz="2000" b="1" dirty="0"/>
              <a:t> 중 무적</a:t>
            </a:r>
            <a:r>
              <a:rPr lang="en-US" altLang="ko-KR" sz="2000" b="1" dirty="0"/>
              <a:t>.</a:t>
            </a:r>
          </a:p>
          <a:p>
            <a:pPr marL="0" indent="0">
              <a:buNone/>
            </a:pPr>
            <a:r>
              <a:rPr lang="en-US" altLang="ko-KR" sz="2000" b="1" dirty="0"/>
              <a:t>* </a:t>
            </a:r>
            <a:r>
              <a:rPr lang="ko-KR" altLang="en-US" sz="2000" b="1" dirty="0" err="1"/>
              <a:t>대쉬는</a:t>
            </a:r>
            <a:r>
              <a:rPr lang="ko-KR" altLang="en-US" sz="2000" b="1" dirty="0"/>
              <a:t> 연속 </a:t>
            </a:r>
            <a:r>
              <a:rPr lang="en-US" altLang="ko-KR" sz="2000" b="1" dirty="0"/>
              <a:t>2</a:t>
            </a:r>
            <a:r>
              <a:rPr lang="ko-KR" altLang="en-US" sz="2000" b="1" dirty="0"/>
              <a:t>번까지 사용 가능</a:t>
            </a:r>
            <a:r>
              <a:rPr lang="en-US" altLang="ko-KR" sz="2000" b="1" dirty="0"/>
              <a:t>.</a:t>
            </a:r>
          </a:p>
          <a:p>
            <a:pPr marL="0" indent="0">
              <a:buNone/>
            </a:pPr>
            <a:r>
              <a:rPr lang="en-US" altLang="ko-KR" sz="2000" b="1" dirty="0"/>
              <a:t>* </a:t>
            </a:r>
            <a:r>
              <a:rPr lang="ko-KR" altLang="en-US" sz="2000" b="1" dirty="0" err="1"/>
              <a:t>대쉬</a:t>
            </a:r>
            <a:r>
              <a:rPr lang="ko-KR" altLang="en-US" sz="2000" b="1" dirty="0"/>
              <a:t> 사용 후 </a:t>
            </a:r>
            <a:r>
              <a:rPr lang="ko-KR" altLang="en-US" sz="2000" b="1" dirty="0" err="1"/>
              <a:t>쿨타임</a:t>
            </a:r>
            <a:r>
              <a:rPr lang="ko-KR" altLang="en-US" sz="2000" b="1" dirty="0"/>
              <a:t> 적용</a:t>
            </a:r>
            <a:r>
              <a:rPr lang="en-US" altLang="ko-KR" sz="2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0094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52A7CB8C-8419-1226-9CAE-6A2750035F46}"/>
              </a:ext>
            </a:extLst>
          </p:cNvPr>
          <p:cNvSpPr txBox="1">
            <a:spLocks/>
          </p:cNvSpPr>
          <p:nvPr/>
        </p:nvSpPr>
        <p:spPr>
          <a:xfrm>
            <a:off x="848159" y="412750"/>
            <a:ext cx="6881026" cy="1322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latinLnBrk="0"/>
            <a:r>
              <a:rPr lang="ko-KR" altLang="en-US" sz="4400" b="1" dirty="0"/>
              <a:t>게임 시스템</a:t>
            </a:r>
            <a:endParaRPr lang="en-US" altLang="ko-KR" sz="4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C4D6D0-3B0F-51FA-9525-8491A55916DE}"/>
              </a:ext>
            </a:extLst>
          </p:cNvPr>
          <p:cNvSpPr txBox="1"/>
          <p:nvPr/>
        </p:nvSpPr>
        <p:spPr>
          <a:xfrm>
            <a:off x="848159" y="1735637"/>
            <a:ext cx="8956241" cy="456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en-US" b="1" dirty="0">
                <a:latin typeface="Arial" panose="020B0604020202020204" pitchFamily="34" charset="0"/>
              </a:rPr>
              <a:t> 원작의 골드 </a:t>
            </a:r>
            <a:r>
              <a:rPr lang="en-US" altLang="ko-KR" b="1" dirty="0">
                <a:latin typeface="Arial" panose="020B0604020202020204" pitchFamily="34" charset="0"/>
              </a:rPr>
              <a:t>= </a:t>
            </a:r>
            <a:r>
              <a:rPr lang="ko-KR" altLang="en-US" b="1" dirty="0">
                <a:latin typeface="Arial" panose="020B0604020202020204" pitchFamily="34" charset="0"/>
              </a:rPr>
              <a:t>스테이지 중간 상점에서 아이템을 구매하는 용도</a:t>
            </a:r>
            <a:r>
              <a:rPr lang="en-US" altLang="ko-KR" b="1" dirty="0">
                <a:latin typeface="Arial" panose="020B0604020202020204" pitchFamily="34" charset="0"/>
              </a:rPr>
              <a:t>.</a:t>
            </a:r>
            <a:endParaRPr lang="ko-KR" altLang="ko-KR" b="1" dirty="0">
              <a:latin typeface="Arial" panose="020B0604020202020204" pitchFamily="34" charset="0"/>
            </a:endParaRP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9702AE8D-9E85-84A9-834A-D62926F3802F}"/>
              </a:ext>
            </a:extLst>
          </p:cNvPr>
          <p:cNvSpPr/>
          <p:nvPr/>
        </p:nvSpPr>
        <p:spPr>
          <a:xfrm>
            <a:off x="4862729" y="2347254"/>
            <a:ext cx="463550" cy="36933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E04372-AB18-B689-4ACF-53704AB5E93C}"/>
              </a:ext>
            </a:extLst>
          </p:cNvPr>
          <p:cNvSpPr txBox="1"/>
          <p:nvPr/>
        </p:nvSpPr>
        <p:spPr>
          <a:xfrm>
            <a:off x="848159" y="2872117"/>
            <a:ext cx="8956241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en-US" b="1" dirty="0">
                <a:latin typeface="Arial" panose="020B0604020202020204" pitchFamily="34" charset="0"/>
              </a:rPr>
              <a:t> 모작의 골드 </a:t>
            </a:r>
            <a:r>
              <a:rPr lang="en-US" altLang="ko-KR" b="1" dirty="0">
                <a:latin typeface="Arial" panose="020B0604020202020204" pitchFamily="34" charset="0"/>
              </a:rPr>
              <a:t>=</a:t>
            </a:r>
            <a:r>
              <a:rPr lang="ko-KR" altLang="en-US" b="1" dirty="0">
                <a:latin typeface="Arial" panose="020B0604020202020204" pitchFamily="34" charset="0"/>
              </a:rPr>
              <a:t> 게임 시작 전 스킬을 해금하는 용도</a:t>
            </a:r>
            <a:r>
              <a:rPr lang="en-US" altLang="ko-KR" b="1" dirty="0">
                <a:latin typeface="Arial" panose="020B0604020202020204" pitchFamily="34" charset="0"/>
              </a:rPr>
              <a:t>.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b="1" dirty="0"/>
              <a:t>   골드 ≒ </a:t>
            </a:r>
            <a:r>
              <a:rPr lang="en-US" altLang="ko-KR" b="1" dirty="0"/>
              <a:t>RPG</a:t>
            </a:r>
            <a:r>
              <a:rPr lang="ko-KR" altLang="en-US" b="1" dirty="0"/>
              <a:t>의 </a:t>
            </a:r>
            <a:r>
              <a:rPr lang="en-US" altLang="ko-KR" b="1" dirty="0"/>
              <a:t>‘</a:t>
            </a:r>
            <a:r>
              <a:rPr lang="ko-KR" altLang="en-US" b="1" dirty="0"/>
              <a:t>경험치</a:t>
            </a:r>
            <a:r>
              <a:rPr lang="en-US" altLang="ko-KR" b="1" dirty="0"/>
              <a:t>’</a:t>
            </a:r>
            <a:endParaRPr lang="ko-KR" altLang="ko-KR" b="1" dirty="0"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D9BD45-A9C8-49E5-7C08-6FF67E3DF601}"/>
              </a:ext>
            </a:extLst>
          </p:cNvPr>
          <p:cNvSpPr txBox="1"/>
          <p:nvPr/>
        </p:nvSpPr>
        <p:spPr>
          <a:xfrm>
            <a:off x="848158" y="4059567"/>
            <a:ext cx="8956241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ko-KR" dirty="0">
                <a:latin typeface="Arial" panose="020B0604020202020204" pitchFamily="34" charset="0"/>
              </a:rPr>
              <a:t> </a:t>
            </a:r>
            <a:r>
              <a:rPr lang="ko-KR" altLang="en-US" b="1" dirty="0">
                <a:latin typeface="Arial" panose="020B0604020202020204" pitchFamily="34" charset="0"/>
              </a:rPr>
              <a:t>원작의 스킬 </a:t>
            </a:r>
            <a:r>
              <a:rPr lang="en-US" altLang="ko-KR" b="1" dirty="0">
                <a:latin typeface="Arial" panose="020B0604020202020204" pitchFamily="34" charset="0"/>
              </a:rPr>
              <a:t>– </a:t>
            </a:r>
            <a:r>
              <a:rPr lang="ko-KR" altLang="en-US" b="1" dirty="0" err="1">
                <a:latin typeface="Arial" panose="020B0604020202020204" pitchFamily="34" charset="0"/>
              </a:rPr>
              <a:t>스컬마다</a:t>
            </a:r>
            <a:r>
              <a:rPr lang="ko-KR" altLang="en-US" b="1" dirty="0">
                <a:latin typeface="Arial" panose="020B0604020202020204" pitchFamily="34" charset="0"/>
              </a:rPr>
              <a:t> 고유의 스킬 보유</a:t>
            </a:r>
            <a:r>
              <a:rPr lang="en-US" altLang="ko-KR" b="1" dirty="0">
                <a:latin typeface="Arial" panose="020B0604020202020204" pitchFamily="34" charset="0"/>
              </a:rPr>
              <a:t>. </a:t>
            </a:r>
            <a:r>
              <a:rPr lang="ko-KR" altLang="en-US" b="1" dirty="0">
                <a:latin typeface="Arial" panose="020B0604020202020204" pitchFamily="34" charset="0"/>
              </a:rPr>
              <a:t>즉</a:t>
            </a:r>
            <a:r>
              <a:rPr lang="en-US" altLang="ko-KR" b="1" dirty="0">
                <a:latin typeface="Arial" panose="020B0604020202020204" pitchFamily="34" charset="0"/>
              </a:rPr>
              <a:t>, </a:t>
            </a:r>
            <a:r>
              <a:rPr lang="ko-KR" altLang="en-US" b="1" dirty="0">
                <a:latin typeface="Arial" panose="020B0604020202020204" pitchFamily="34" charset="0"/>
              </a:rPr>
              <a:t>처음부터 스킬 사용 가능</a:t>
            </a:r>
            <a:r>
              <a:rPr lang="en-US" altLang="ko-KR" b="1" dirty="0">
                <a:latin typeface="Arial" panose="020B0604020202020204" pitchFamily="34" charset="0"/>
              </a:rPr>
              <a:t>.</a:t>
            </a:r>
            <a:endParaRPr lang="ko-KR" altLang="ko-KR" b="1" dirty="0">
              <a:latin typeface="Arial" panose="020B0604020202020204" pitchFamily="34" charset="0"/>
            </a:endParaRPr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0D0DA8BB-CE42-3715-D850-EA5361284C55}"/>
              </a:ext>
            </a:extLst>
          </p:cNvPr>
          <p:cNvSpPr/>
          <p:nvPr/>
        </p:nvSpPr>
        <p:spPr>
          <a:xfrm>
            <a:off x="4862729" y="4676320"/>
            <a:ext cx="463550" cy="36933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8BBA89-4424-A3C8-F8D0-F0E1CCA733CF}"/>
              </a:ext>
            </a:extLst>
          </p:cNvPr>
          <p:cNvSpPr txBox="1"/>
          <p:nvPr/>
        </p:nvSpPr>
        <p:spPr>
          <a:xfrm>
            <a:off x="848157" y="5199778"/>
            <a:ext cx="8956241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ko-KR" dirty="0">
                <a:latin typeface="Arial" panose="020B0604020202020204" pitchFamily="34" charset="0"/>
              </a:rPr>
              <a:t> </a:t>
            </a:r>
            <a:r>
              <a:rPr lang="ko-KR" altLang="en-US" b="1" dirty="0">
                <a:latin typeface="Arial" panose="020B0604020202020204" pitchFamily="34" charset="0"/>
              </a:rPr>
              <a:t>모작의 스킬 </a:t>
            </a:r>
            <a:r>
              <a:rPr lang="en-US" altLang="ko-KR" b="1" dirty="0">
                <a:latin typeface="Arial" panose="020B0604020202020204" pitchFamily="34" charset="0"/>
              </a:rPr>
              <a:t>– RPG </a:t>
            </a:r>
            <a:r>
              <a:rPr lang="ko-KR" altLang="en-US" b="1" dirty="0">
                <a:latin typeface="Arial" panose="020B0604020202020204" pitchFamily="34" charset="0"/>
              </a:rPr>
              <a:t>요소를 가미해 스킬 없이 시작</a:t>
            </a:r>
            <a:r>
              <a:rPr lang="en-US" altLang="ko-KR" b="1" dirty="0">
                <a:latin typeface="Arial" panose="020B0604020202020204" pitchFamily="34" charset="0"/>
              </a:rPr>
              <a:t>. </a:t>
            </a:r>
            <a:r>
              <a:rPr lang="ko-KR" altLang="en-US" b="1" dirty="0">
                <a:latin typeface="Arial" panose="020B0604020202020204" pitchFamily="34" charset="0"/>
              </a:rPr>
              <a:t>게임 진행하며 해금</a:t>
            </a:r>
            <a:r>
              <a:rPr lang="en-US" altLang="ko-KR" b="1" dirty="0">
                <a:latin typeface="Arial" panose="020B0604020202020204" pitchFamily="34" charset="0"/>
              </a:rPr>
              <a:t>.</a:t>
            </a:r>
            <a:endParaRPr lang="ko-KR" altLang="ko-KR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318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테마">
  <a:themeElements>
    <a:clrScheme name="Office 2013 - 2022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</TotalTime>
  <Words>302</Words>
  <Application>Microsoft Office PowerPoint</Application>
  <PresentationFormat>와이드스크린</PresentationFormat>
  <Paragraphs>51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2013 - 2022 테마</vt:lpstr>
      <vt:lpstr>2DGP 프로젝트 1차 발표</vt:lpstr>
      <vt:lpstr>게임 컨셉</vt:lpstr>
      <vt:lpstr>PowerPoint 프레젠테이션</vt:lpstr>
      <vt:lpstr>PowerPoint 프레젠테이션</vt:lpstr>
      <vt:lpstr>PowerPoint 프레젠테이션</vt:lpstr>
      <vt:lpstr>PowerPoint 프레젠테이션</vt:lpstr>
      <vt:lpstr>개발일정</vt:lpstr>
      <vt:lpstr>게임 조작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김태건(2022180011)</dc:creator>
  <cp:lastModifiedBy>김태건(2022180011)</cp:lastModifiedBy>
  <cp:revision>16</cp:revision>
  <dcterms:created xsi:type="dcterms:W3CDTF">2025-09-29T06:50:20Z</dcterms:created>
  <dcterms:modified xsi:type="dcterms:W3CDTF">2025-10-01T12:21:41Z</dcterms:modified>
</cp:coreProperties>
</file>