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60" r:id="rId6"/>
    <p:sldId id="267" r:id="rId7"/>
    <p:sldId id="259" r:id="rId8"/>
    <p:sldId id="269" r:id="rId9"/>
    <p:sldId id="268" r:id="rId10"/>
    <p:sldId id="271" r:id="rId11"/>
    <p:sldId id="261" r:id="rId12"/>
    <p:sldId id="266" r:id="rId13"/>
    <p:sldId id="274" r:id="rId14"/>
    <p:sldId id="270" r:id="rId15"/>
    <p:sldId id="272" r:id="rId16"/>
    <p:sldId id="273" r:id="rId17"/>
    <p:sldId id="275" r:id="rId18"/>
    <p:sldId id="26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07070"/>
    <a:srgbClr val="404040"/>
    <a:srgbClr val="838383"/>
    <a:srgbClr val="FF3399"/>
    <a:srgbClr val="E2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aer\OneDrive\Dual\Studium\Vorlesungen\SoSe%2021\SE\Risk%20Manag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753162681989455E-2"/>
          <c:y val="8.2307584575643453E-2"/>
          <c:w val="0.88774690631921016"/>
          <c:h val="0.8416746864975212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(Tabelle1!$H$15,Tabelle1!$H$16,Tabelle1!$H$18,Tabelle1!$H$20)</c:f>
              <c:strCache>
                <c:ptCount val="4"/>
                <c:pt idx="0">
                  <c:v>55.08</c:v>
                </c:pt>
                <c:pt idx="1">
                  <c:v>49.98</c:v>
                </c:pt>
                <c:pt idx="2">
                  <c:v>32.64</c:v>
                </c:pt>
                <c:pt idx="3">
                  <c:v>28.56</c:v>
                </c:pt>
              </c:strCache>
            </c:strRef>
          </c:xVal>
          <c:yVal>
            <c:numRef>
              <c:f>(Tabelle1!$G$15,Tabelle1!$G$16,Tabelle1!$G$18,Tabelle1!$G$20)</c:f>
              <c:numCache>
                <c:formatCode>General</c:formatCode>
                <c:ptCount val="4"/>
                <c:pt idx="0">
                  <c:v>10.5</c:v>
                </c:pt>
                <c:pt idx="1">
                  <c:v>15</c:v>
                </c:pt>
                <c:pt idx="2">
                  <c:v>5</c:v>
                </c:pt>
                <c:pt idx="3">
                  <c:v>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v>Done</c:v>
                </c15:tx>
              </c15:filteredSeriesTitle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626716339616455"/>
                  <c:y val="7.738699329250510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xVal>
            <c:strRef>
              <c:f>(Tabelle1!$H$14,Tabelle1!$H$17,Tabelle1!$H$19)</c:f>
              <c:strCache>
                <c:ptCount val="3"/>
                <c:pt idx="0">
                  <c:v>57.12</c:v>
                </c:pt>
                <c:pt idx="1">
                  <c:v>44.88</c:v>
                </c:pt>
                <c:pt idx="2">
                  <c:v>57.12</c:v>
                </c:pt>
              </c:strCache>
            </c:strRef>
          </c:xVal>
          <c:yVal>
            <c:numRef>
              <c:f>(Tabelle1!$G$14,Tabelle1!$G$17,Tabelle1!$G$19)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9.5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v>Upcoming</c:v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57616"/>
        <c:axId val="16712096"/>
      </c:scatterChart>
      <c:valAx>
        <c:axId val="2885576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crossAx val="16712096"/>
        <c:crosses val="autoZero"/>
        <c:crossBetween val="midCat"/>
      </c:valAx>
      <c:valAx>
        <c:axId val="16712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ZEIT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288557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072E-833F-428A-91E5-73243E5A10D4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C08A-ACF0-4341-99CA-0C311FB33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„Wer hohe Türme bauen will, muss lange beim Fundament verweilen.“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C08A-ACF0-4341-99CA-0C311FB334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7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1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7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3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4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1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66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10.12.2020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18857" y="6356350"/>
            <a:ext cx="4354286" cy="365125"/>
          </a:xfrm>
        </p:spPr>
        <p:txBody>
          <a:bodyPr/>
          <a:lstStyle/>
          <a:p>
            <a:r>
              <a:rPr lang="de-DE" dirty="0" smtClean="0"/>
              <a:t>Joel Bär, Yann </a:t>
            </a:r>
            <a:r>
              <a:rPr lang="de-DE" dirty="0" err="1" smtClean="0"/>
              <a:t>Dambrowski</a:t>
            </a:r>
            <a:r>
              <a:rPr lang="de-DE" dirty="0" smtClean="0"/>
              <a:t>, Jakob </a:t>
            </a:r>
            <a:r>
              <a:rPr lang="de-DE" dirty="0" err="1" smtClean="0"/>
              <a:t>Heitzmann</a:t>
            </a:r>
            <a:r>
              <a:rPr lang="de-DE" dirty="0" smtClean="0"/>
              <a:t>, Fabian </a:t>
            </a:r>
            <a:r>
              <a:rPr lang="de-DE" dirty="0" err="1" smtClean="0"/>
              <a:t>Hepke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0879" y="785132"/>
            <a:ext cx="7919357" cy="29713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800600" y="3200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E20062"/>
                </a:solidFill>
              </a:rPr>
              <a:t>„Humor </a:t>
            </a:r>
            <a:r>
              <a:rPr lang="de-DE" dirty="0" err="1" smtClean="0">
                <a:solidFill>
                  <a:srgbClr val="E20062"/>
                </a:solidFill>
              </a:rPr>
              <a:t>for</a:t>
            </a:r>
            <a:r>
              <a:rPr lang="de-DE" dirty="0" smtClean="0">
                <a:solidFill>
                  <a:srgbClr val="E20062"/>
                </a:solidFill>
              </a:rPr>
              <a:t> </a:t>
            </a:r>
            <a:r>
              <a:rPr lang="de-DE" dirty="0" err="1" smtClean="0">
                <a:solidFill>
                  <a:srgbClr val="E20062"/>
                </a:solidFill>
              </a:rPr>
              <a:t>humanity</a:t>
            </a:r>
            <a:r>
              <a:rPr lang="de-DE" dirty="0" smtClean="0">
                <a:solidFill>
                  <a:srgbClr val="E20062"/>
                </a:solidFill>
              </a:rPr>
              <a:t>“</a:t>
            </a:r>
            <a:endParaRPr lang="de-DE" dirty="0">
              <a:solidFill>
                <a:srgbClr val="E20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8116" y="82358"/>
            <a:ext cx="1517877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2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174D2-4521-430C-8532-AB1D75A4E29D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aerJoel/MemeVZ-Pink-/blob/Develop/app/src/androidTest/java/com/example/memevz/RegisterActivityTest2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mevz.wordpress.com/2021/06/14/19-install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erJoel/Doc-MemeVZ" TargetMode="External"/><Relationship Id="rId2" Type="http://schemas.openxmlformats.org/officeDocument/2006/relationships/hyperlink" Target="https://memevz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erJoel/Doc-MemeVZ/blob/gh-pages/SRS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44346" y="5890054"/>
            <a:ext cx="65078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Business Process Analyst and Software Architect [</a:t>
            </a:r>
            <a:r>
              <a:rPr lang="en-US" sz="1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Jakob</a:t>
            </a:r>
            <a:r>
              <a:rPr lang="en-US" sz="1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Heitzmann</a:t>
            </a:r>
            <a:r>
              <a:rPr lang="en-US" sz="1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]</a:t>
            </a: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sz="1400" dirty="0"/>
              <a:t>Test Manager and Software Architect [</a:t>
            </a:r>
            <a:r>
              <a:rPr lang="en-US" sz="1400" dirty="0" smtClean="0"/>
              <a:t>Fabian </a:t>
            </a:r>
            <a:r>
              <a:rPr lang="en-US" sz="1400" dirty="0" err="1" smtClean="0"/>
              <a:t>Hepke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Configuration and Change Manager [</a:t>
            </a:r>
            <a:r>
              <a:rPr lang="en-US" sz="1400" dirty="0" smtClean="0"/>
              <a:t>Yann </a:t>
            </a:r>
            <a:r>
              <a:rPr lang="en-US" sz="1400" dirty="0" err="1" smtClean="0"/>
              <a:t>Dambrowski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Project Manager [</a:t>
            </a:r>
            <a:r>
              <a:rPr lang="en-US" sz="1400" dirty="0" smtClean="0"/>
              <a:t>Joel Bär]</a:t>
            </a:r>
            <a:endParaRPr lang="en-US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2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Android Studio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18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Umsetzung - </a:t>
            </a:r>
            <a:r>
              <a:rPr lang="de-DE" u="sng" dirty="0" err="1" smtClean="0">
                <a:solidFill>
                  <a:srgbClr val="595959"/>
                </a:solidFill>
              </a:rPr>
              <a:t>Projektmanagment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Jira</a:t>
            </a:r>
            <a:endParaRPr lang="de-DE" dirty="0" smtClean="0"/>
          </a:p>
          <a:p>
            <a:r>
              <a:rPr lang="de-DE" dirty="0" smtClean="0"/>
              <a:t>Kanban – „Laissez-faire“</a:t>
            </a:r>
          </a:p>
          <a:p>
            <a:r>
              <a:rPr lang="de-DE" dirty="0" smtClean="0"/>
              <a:t>Tasks strukturieren</a:t>
            </a:r>
          </a:p>
          <a:p>
            <a:r>
              <a:rPr lang="de-DE" dirty="0" smtClean="0"/>
              <a:t>„Sprints“ visuell dargestellt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4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 - </a:t>
            </a:r>
            <a:r>
              <a:rPr lang="de-DE" u="sng" dirty="0" err="1" smtClean="0"/>
              <a:t>Burndowncharts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38" y="2667000"/>
            <a:ext cx="4905758" cy="1633151"/>
          </a:xfrm>
          <a:prstGeom prst="rect">
            <a:avLst/>
          </a:prstGeom>
        </p:spPr>
      </p:pic>
      <p:pic>
        <p:nvPicPr>
          <p:cNvPr id="5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96" y="3976149"/>
            <a:ext cx="5021813" cy="167500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98766" y="4652488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Leider kein RUP-Workflow oder Gantt-Diagramm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 - Zeitmanagement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2574615"/>
            <a:ext cx="10018712" cy="12014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4115752"/>
            <a:ext cx="5810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</a:t>
            </a:r>
            <a:br>
              <a:rPr lang="de-DE" u="sng" dirty="0" smtClean="0"/>
            </a:br>
            <a:r>
              <a:rPr lang="de-DE" u="sng" dirty="0" smtClean="0"/>
              <a:t>Tests/Optimierung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18359"/>
            <a:ext cx="10018713" cy="3124201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Interface Test </a:t>
            </a:r>
            <a:r>
              <a:rPr lang="de-DE" dirty="0" smtClean="0"/>
              <a:t>(1st Sem.)</a:t>
            </a:r>
          </a:p>
          <a:p>
            <a:r>
              <a:rPr lang="de-DE" dirty="0" err="1" smtClean="0"/>
              <a:t>Monkey</a:t>
            </a:r>
            <a:r>
              <a:rPr lang="de-DE" dirty="0" smtClean="0"/>
              <a:t> Test</a:t>
            </a:r>
          </a:p>
          <a:p>
            <a:r>
              <a:rPr lang="de-DE" dirty="0" smtClean="0"/>
              <a:t>Unit Test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436" y="3772172"/>
            <a:ext cx="2867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3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Umsetzung</a:t>
            </a:r>
            <a:br>
              <a:rPr lang="de-DE" u="sng" dirty="0"/>
            </a:br>
            <a:r>
              <a:rPr lang="de-DE" u="sng" dirty="0" smtClean="0"/>
              <a:t>Tests/Optimierung -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55759" y="2571610"/>
            <a:ext cx="2474122" cy="83602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UML-Diagramm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2" y="3224753"/>
            <a:ext cx="2085975" cy="1114425"/>
          </a:xfrm>
          <a:prstGeom prst="rect">
            <a:avLst/>
          </a:prstGeom>
        </p:spPr>
      </p:pic>
      <p:pic>
        <p:nvPicPr>
          <p:cNvPr id="1026" name="Picture 2" descr="https://cdn.discordapp.com/attachments/761130598550994954/85392361798854248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59" y="2989621"/>
            <a:ext cx="7651382" cy="32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3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Umsetzung</a:t>
            </a:r>
            <a:br>
              <a:rPr lang="de-DE" u="sng" dirty="0"/>
            </a:br>
            <a:r>
              <a:rPr lang="de-DE" u="sng" dirty="0"/>
              <a:t>Tests/Optimierung - </a:t>
            </a:r>
            <a:r>
              <a:rPr lang="de-DE" u="sng" dirty="0" smtClean="0"/>
              <a:t>Metriken</a:t>
            </a:r>
            <a:endParaRPr lang="de-DE" dirty="0"/>
          </a:p>
        </p:txBody>
      </p:sp>
      <p:pic>
        <p:nvPicPr>
          <p:cNvPr id="1026" name="Picture 2" descr="https://cdn.discordapp.com/attachments/761130598550994954/852465788442509312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4" y="2783341"/>
            <a:ext cx="75914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761130598550994954/85246892920864768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4" y="3842658"/>
            <a:ext cx="7620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8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Umsetzung</a:t>
            </a:r>
            <a:br>
              <a:rPr lang="de-DE" u="sng" dirty="0"/>
            </a:br>
            <a:r>
              <a:rPr lang="de-DE" u="sng" dirty="0"/>
              <a:t>Tests/Optimierung - Metriken</a:t>
            </a:r>
            <a:endParaRPr lang="de-DE" dirty="0"/>
          </a:p>
        </p:txBody>
      </p:sp>
      <p:pic>
        <p:nvPicPr>
          <p:cNvPr id="1026" name="Picture 2" descr="https://cdn.discordapp.com/attachments/761130598550994954/85246262298017792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" b="44431"/>
          <a:stretch/>
        </p:blipFill>
        <p:spPr bwMode="auto">
          <a:xfrm>
            <a:off x="2384970" y="2602457"/>
            <a:ext cx="8622664" cy="13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761130598550994954/85246823539946294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70" y="4350248"/>
            <a:ext cx="86677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Produkt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779" y="2438399"/>
            <a:ext cx="3651776" cy="2264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dirty="0" smtClean="0">
                <a:solidFill>
                  <a:srgbClr val="595959"/>
                </a:solidFill>
                <a:hlinkClick r:id="rId2"/>
              </a:rPr>
              <a:t>Installation</a:t>
            </a:r>
            <a:endParaRPr lang="de-DE" sz="2800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de-DE" sz="2800" b="1" dirty="0" smtClean="0">
                <a:solidFill>
                  <a:srgbClr val="595959"/>
                </a:solidFill>
              </a:rPr>
              <a:t>Code </a:t>
            </a:r>
            <a:r>
              <a:rPr lang="de-DE" sz="2800" b="1" dirty="0" smtClean="0">
                <a:solidFill>
                  <a:srgbClr val="595959"/>
                </a:solidFill>
              </a:rPr>
              <a:t>und Demo</a:t>
            </a:r>
            <a:endParaRPr lang="de-DE" sz="2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Inhaltsverzeichnis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Einführung/Idee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Umsetzung/Änderungen</a:t>
            </a:r>
          </a:p>
          <a:p>
            <a:pPr lvl="1"/>
            <a:r>
              <a:rPr lang="de-DE" dirty="0" smtClean="0"/>
              <a:t>Tests/Optimierung</a:t>
            </a:r>
          </a:p>
          <a:p>
            <a:r>
              <a:rPr lang="de-DE" dirty="0" smtClean="0"/>
              <a:t>Produkt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707070"/>
                </a:solidFill>
              </a:rPr>
              <a:t>Einführung/Idee</a:t>
            </a:r>
            <a:endParaRPr lang="de-DE" u="sng" dirty="0">
              <a:solidFill>
                <a:srgbClr val="70707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33599"/>
            <a:ext cx="10018713" cy="3124201"/>
          </a:xfrm>
        </p:spPr>
        <p:txBody>
          <a:bodyPr/>
          <a:lstStyle/>
          <a:p>
            <a:r>
              <a:rPr lang="de-DE" dirty="0" smtClean="0">
                <a:solidFill>
                  <a:srgbClr val="707070"/>
                </a:solidFill>
              </a:rPr>
              <a:t>Tribut an </a:t>
            </a:r>
            <a:r>
              <a:rPr lang="de-DE" dirty="0" err="1" smtClean="0">
                <a:solidFill>
                  <a:srgbClr val="707070"/>
                </a:solidFill>
              </a:rPr>
              <a:t>SchülerVZ</a:t>
            </a:r>
            <a:endParaRPr lang="de-DE" dirty="0" smtClean="0">
              <a:solidFill>
                <a:srgbClr val="707070"/>
              </a:solidFill>
            </a:endParaRPr>
          </a:p>
          <a:p>
            <a:r>
              <a:rPr lang="de-DE" dirty="0" smtClean="0">
                <a:solidFill>
                  <a:srgbClr val="707070"/>
                </a:solidFill>
              </a:rPr>
              <a:t>Verbindungen schaffen</a:t>
            </a:r>
          </a:p>
          <a:p>
            <a:r>
              <a:rPr lang="en-US" dirty="0" smtClean="0">
                <a:solidFill>
                  <a:srgbClr val="707070"/>
                </a:solidFill>
              </a:rPr>
              <a:t>“</a:t>
            </a:r>
            <a:r>
              <a:rPr lang="en-US" dirty="0">
                <a:solidFill>
                  <a:srgbClr val="707070"/>
                </a:solidFill>
              </a:rPr>
              <a:t>Find people that have the same kind of humor as you and you will never be alone</a:t>
            </a:r>
            <a:r>
              <a:rPr lang="en-US" dirty="0" smtClean="0">
                <a:solidFill>
                  <a:srgbClr val="70707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707070"/>
                </a:solidFill>
              </a:rPr>
              <a:t>“Humor for humanity”</a:t>
            </a:r>
            <a:endParaRPr lang="de-DE" dirty="0" smtClean="0">
              <a:solidFill>
                <a:srgbClr val="70707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04" y="4382531"/>
            <a:ext cx="3463319" cy="1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Planung - Dokumentation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90146" y="2239043"/>
            <a:ext cx="8607041" cy="312420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Dokumentation als Website</a:t>
            </a:r>
          </a:p>
          <a:p>
            <a:pPr marL="0" indent="0" algn="ctr">
              <a:buNone/>
            </a:pPr>
            <a:r>
              <a:rPr lang="de-DE" dirty="0" err="1">
                <a:hlinkClick r:id="rId2"/>
              </a:rPr>
              <a:t>M</a:t>
            </a:r>
            <a:r>
              <a:rPr lang="de-DE" dirty="0" err="1" smtClean="0">
                <a:hlinkClick r:id="rId2"/>
              </a:rPr>
              <a:t>emeVZ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GitHub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>
                <a:hlinkClick r:id="rId3"/>
              </a:rPr>
              <a:t>Doc-</a:t>
            </a:r>
            <a:r>
              <a:rPr lang="de-DE" dirty="0" err="1" smtClean="0">
                <a:hlinkClick r:id="rId3"/>
              </a:rPr>
              <a:t>MemeVZ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/>
              <a:t>SRS</a:t>
            </a:r>
            <a:endParaRPr lang="de-DE" dirty="0">
              <a:hlinkClick r:id="rId4"/>
            </a:endParaRPr>
          </a:p>
          <a:p>
            <a:pPr marL="0" indent="0" algn="ctr">
              <a:buNone/>
            </a:pPr>
            <a:r>
              <a:rPr lang="de-DE" dirty="0">
                <a:hlinkClick r:id="rId4"/>
              </a:rPr>
              <a:t>SRS.md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7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39684" y="0"/>
            <a:ext cx="10018713" cy="1752599"/>
          </a:xfrm>
        </p:spPr>
        <p:txBody>
          <a:bodyPr/>
          <a:lstStyle/>
          <a:p>
            <a:r>
              <a:rPr lang="de-DE" u="sng" dirty="0" smtClean="0"/>
              <a:t>Planung – </a:t>
            </a:r>
            <a:r>
              <a:rPr lang="de-DE" u="sng" dirty="0" err="1" smtClean="0"/>
              <a:t>Use</a:t>
            </a:r>
            <a:r>
              <a:rPr lang="de-DE" u="sng" dirty="0" smtClean="0"/>
              <a:t> Case </a:t>
            </a:r>
            <a:r>
              <a:rPr lang="de-DE" u="sng" dirty="0" err="1" smtClean="0"/>
              <a:t>Diagram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28" y="1346766"/>
            <a:ext cx="3509139" cy="5189302"/>
          </a:xfrm>
        </p:spPr>
      </p:pic>
      <p:pic>
        <p:nvPicPr>
          <p:cNvPr id="2050" name="Picture 2" descr="https://cdn.discordapp.com/attachments/761130598550994954/853925663580487700/Use_Cas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11" y="1499142"/>
            <a:ext cx="3406099" cy="50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Planung – </a:t>
            </a:r>
            <a:r>
              <a:rPr lang="de-DE" u="sng" dirty="0" err="1" smtClean="0">
                <a:solidFill>
                  <a:srgbClr val="595959"/>
                </a:solidFill>
              </a:rPr>
              <a:t>Use</a:t>
            </a:r>
            <a:r>
              <a:rPr lang="de-DE" u="sng" dirty="0" smtClean="0">
                <a:solidFill>
                  <a:srgbClr val="595959"/>
                </a:solidFill>
              </a:rPr>
              <a:t> Cases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97" y="2097932"/>
            <a:ext cx="6160063" cy="42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- </a:t>
            </a:r>
            <a:r>
              <a:rPr lang="de-DE" dirty="0" err="1" smtClean="0"/>
              <a:t>Risikomanagment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754886"/>
            <a:ext cx="10018712" cy="29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4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– </a:t>
            </a:r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011291"/>
              </p:ext>
            </p:extLst>
          </p:nvPr>
        </p:nvGraphicFramePr>
        <p:xfrm>
          <a:off x="1484311" y="2048692"/>
          <a:ext cx="10018712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530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5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FF33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FF3399"/>
      </a:hlink>
      <a:folHlink>
        <a:srgbClr val="FF33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162</Words>
  <Application>Microsoft Office PowerPoint</Application>
  <PresentationFormat>Breitbild</PresentationFormat>
  <Paragraphs>51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PowerPoint-Präsentation</vt:lpstr>
      <vt:lpstr>Inhaltsverzeichnis</vt:lpstr>
      <vt:lpstr>Einführung/Idee</vt:lpstr>
      <vt:lpstr>PowerPoint-Präsentation</vt:lpstr>
      <vt:lpstr>Planung - Dokumentation</vt:lpstr>
      <vt:lpstr>Planung – Use Case Diagram</vt:lpstr>
      <vt:lpstr>Planung – Use Cases</vt:lpstr>
      <vt:lpstr>Planung - Risikomanagment</vt:lpstr>
      <vt:lpstr>Planung – Function Points</vt:lpstr>
      <vt:lpstr>Umsetzung</vt:lpstr>
      <vt:lpstr>Umsetzung - Projektmanagment</vt:lpstr>
      <vt:lpstr>Umsetzung - Burndowncharts</vt:lpstr>
      <vt:lpstr>Umsetzung - Zeitmanagement</vt:lpstr>
      <vt:lpstr>Umsetzung Tests/Optimierung</vt:lpstr>
      <vt:lpstr>Umsetzung Tests/Optimierung - Patterns</vt:lpstr>
      <vt:lpstr>Umsetzung Tests/Optimierung - Metriken</vt:lpstr>
      <vt:lpstr>Umsetzung Tests/Optimierung - Metriken</vt:lpstr>
      <vt:lpstr>Produkt</vt:lpstr>
    </vt:vector>
  </TitlesOfParts>
  <Company>United Internet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Joel Bär</dc:creator>
  <cp:lastModifiedBy>Joel Bär</cp:lastModifiedBy>
  <cp:revision>35</cp:revision>
  <dcterms:created xsi:type="dcterms:W3CDTF">2020-12-03T09:29:23Z</dcterms:created>
  <dcterms:modified xsi:type="dcterms:W3CDTF">2021-06-14T10:25:03Z</dcterms:modified>
</cp:coreProperties>
</file>