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707070"/>
    <a:srgbClr val="404040"/>
    <a:srgbClr val="838383"/>
    <a:srgbClr val="FF3399"/>
    <a:srgbClr val="E20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02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11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7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11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578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3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64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916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866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10.12.2020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918857" y="6356350"/>
            <a:ext cx="4354286" cy="365125"/>
          </a:xfrm>
        </p:spPr>
        <p:txBody>
          <a:bodyPr/>
          <a:lstStyle/>
          <a:p>
            <a:r>
              <a:rPr lang="de-DE" dirty="0" smtClean="0"/>
              <a:t>Joel Bär, Yann </a:t>
            </a:r>
            <a:r>
              <a:rPr lang="de-DE" dirty="0" err="1" smtClean="0"/>
              <a:t>Dambrowski</a:t>
            </a:r>
            <a:r>
              <a:rPr lang="de-DE" dirty="0" smtClean="0"/>
              <a:t>, Jakob </a:t>
            </a:r>
            <a:r>
              <a:rPr lang="de-DE" dirty="0" err="1" smtClean="0"/>
              <a:t>Heitzmann</a:t>
            </a:r>
            <a:r>
              <a:rPr lang="de-DE" dirty="0" smtClean="0"/>
              <a:t>, Fabian </a:t>
            </a:r>
            <a:r>
              <a:rPr lang="de-DE" dirty="0" err="1" smtClean="0"/>
              <a:t>Hepke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30879" y="785132"/>
            <a:ext cx="7919357" cy="2971395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800600" y="320040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E20062"/>
                </a:solidFill>
              </a:rPr>
              <a:t>„Humor </a:t>
            </a:r>
            <a:r>
              <a:rPr lang="de-DE" dirty="0" err="1" smtClean="0">
                <a:solidFill>
                  <a:srgbClr val="E20062"/>
                </a:solidFill>
              </a:rPr>
              <a:t>for</a:t>
            </a:r>
            <a:r>
              <a:rPr lang="de-DE" dirty="0" smtClean="0">
                <a:solidFill>
                  <a:srgbClr val="E20062"/>
                </a:solidFill>
              </a:rPr>
              <a:t> </a:t>
            </a:r>
            <a:r>
              <a:rPr lang="de-DE" dirty="0" err="1" smtClean="0">
                <a:solidFill>
                  <a:srgbClr val="E20062"/>
                </a:solidFill>
              </a:rPr>
              <a:t>humanity</a:t>
            </a:r>
            <a:r>
              <a:rPr lang="de-DE" dirty="0" smtClean="0">
                <a:solidFill>
                  <a:srgbClr val="E20062"/>
                </a:solidFill>
              </a:rPr>
              <a:t>“</a:t>
            </a:r>
            <a:endParaRPr lang="de-DE" dirty="0">
              <a:solidFill>
                <a:srgbClr val="E200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1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8116" y="82358"/>
            <a:ext cx="1517877" cy="56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7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99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72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2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11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21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0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50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6174D2-4521-430C-8532-AB1D75A4E29D}" type="datetimeFigureOut">
              <a:rPr lang="de-DE" smtClean="0"/>
              <a:t>03.12.2020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412151-C963-4203-8067-4DE2AA842A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95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erJoe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erJoel/Doc-MemeVZ/blob/gh-pages/SRS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44346" y="5890054"/>
            <a:ext cx="65078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Business Process Analyst and Software Architect [</a:t>
            </a:r>
            <a:r>
              <a:rPr lang="en-US" sz="1400" dirty="0" err="1"/>
              <a:t>Jakob</a:t>
            </a:r>
            <a:r>
              <a:rPr lang="en-US" sz="1400" dirty="0"/>
              <a:t>]</a:t>
            </a:r>
          </a:p>
          <a:p>
            <a:r>
              <a:rPr lang="en-US" sz="1400" dirty="0"/>
              <a:t>Test Manager and Software Architect [Fabian]</a:t>
            </a:r>
          </a:p>
          <a:p>
            <a:r>
              <a:rPr lang="en-US" sz="1400" dirty="0"/>
              <a:t>Configuration and Change Manager [Yann]</a:t>
            </a:r>
          </a:p>
          <a:p>
            <a:r>
              <a:rPr lang="en-US" sz="1400" dirty="0"/>
              <a:t>Project Manager [Joel]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92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Organisation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12070" y="1818502"/>
            <a:ext cx="3763193" cy="3124201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https://github.com/BaerJoel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275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Table </a:t>
            </a:r>
            <a:r>
              <a:rPr lang="de-DE" u="sng" dirty="0" err="1" smtClean="0">
                <a:solidFill>
                  <a:srgbClr val="595959"/>
                </a:solidFill>
              </a:rPr>
              <a:t>of</a:t>
            </a:r>
            <a:r>
              <a:rPr lang="de-DE" u="sng" dirty="0" smtClean="0">
                <a:solidFill>
                  <a:srgbClr val="595959"/>
                </a:solidFill>
              </a:rPr>
              <a:t> </a:t>
            </a:r>
            <a:r>
              <a:rPr lang="de-DE" u="sng" dirty="0" err="1" smtClean="0">
                <a:solidFill>
                  <a:srgbClr val="595959"/>
                </a:solidFill>
              </a:rPr>
              <a:t>contents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94992" y="2438399"/>
            <a:ext cx="2824079" cy="3124201"/>
          </a:xfrm>
        </p:spPr>
        <p:txBody>
          <a:bodyPr>
            <a:noAutofit/>
          </a:bodyPr>
          <a:lstStyle/>
          <a:p>
            <a:r>
              <a:rPr lang="de-DE" sz="1600" dirty="0" smtClean="0">
                <a:solidFill>
                  <a:srgbClr val="595959"/>
                </a:solidFill>
              </a:rPr>
              <a:t>Elaboration</a:t>
            </a:r>
          </a:p>
          <a:p>
            <a:pPr lvl="1"/>
            <a:r>
              <a:rPr lang="de-DE" sz="1400" dirty="0" smtClean="0">
                <a:solidFill>
                  <a:srgbClr val="595959"/>
                </a:solidFill>
              </a:rPr>
              <a:t>Vision</a:t>
            </a:r>
          </a:p>
          <a:p>
            <a:pPr lvl="1"/>
            <a:r>
              <a:rPr lang="de-DE" sz="1400" dirty="0" err="1" smtClean="0">
                <a:solidFill>
                  <a:srgbClr val="595959"/>
                </a:solidFill>
              </a:rPr>
              <a:t>Use</a:t>
            </a:r>
            <a:r>
              <a:rPr lang="de-DE" sz="1400" dirty="0" smtClean="0">
                <a:solidFill>
                  <a:srgbClr val="595959"/>
                </a:solidFill>
              </a:rPr>
              <a:t> </a:t>
            </a:r>
            <a:r>
              <a:rPr lang="de-DE" sz="1400" dirty="0" err="1" smtClean="0">
                <a:solidFill>
                  <a:srgbClr val="595959"/>
                </a:solidFill>
              </a:rPr>
              <a:t>cases</a:t>
            </a:r>
            <a:endParaRPr lang="de-DE" sz="1400" dirty="0" smtClean="0">
              <a:solidFill>
                <a:srgbClr val="595959"/>
              </a:solidFill>
            </a:endParaRPr>
          </a:p>
          <a:p>
            <a:pPr lvl="1"/>
            <a:r>
              <a:rPr lang="de-DE" sz="1400" dirty="0" smtClean="0">
                <a:solidFill>
                  <a:srgbClr val="595959"/>
                </a:solidFill>
              </a:rPr>
              <a:t>SRS</a:t>
            </a:r>
            <a:endParaRPr lang="de-DE" sz="1400" dirty="0" smtClean="0">
              <a:solidFill>
                <a:srgbClr val="595959"/>
              </a:solidFill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932447" y="2438399"/>
            <a:ext cx="2824079" cy="3031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 smtClean="0">
                <a:solidFill>
                  <a:srgbClr val="595959"/>
                </a:solidFill>
              </a:rPr>
              <a:t>Projectmanagement</a:t>
            </a:r>
            <a:endParaRPr lang="de-DE" sz="1600" dirty="0" smtClean="0">
              <a:solidFill>
                <a:srgbClr val="595959"/>
              </a:solidFill>
            </a:endParaRPr>
          </a:p>
          <a:p>
            <a:pPr lvl="1"/>
            <a:r>
              <a:rPr lang="de-DE" sz="1400" dirty="0" err="1" smtClean="0">
                <a:solidFill>
                  <a:srgbClr val="595959"/>
                </a:solidFill>
              </a:rPr>
              <a:t>Jira</a:t>
            </a:r>
            <a:endParaRPr lang="de-DE" sz="1400" dirty="0" smtClean="0">
              <a:solidFill>
                <a:srgbClr val="595959"/>
              </a:solidFill>
            </a:endParaRPr>
          </a:p>
          <a:p>
            <a:pPr lvl="2"/>
            <a:r>
              <a:rPr lang="de-DE" sz="1200" dirty="0" smtClean="0">
                <a:solidFill>
                  <a:srgbClr val="595959"/>
                </a:solidFill>
              </a:rPr>
              <a:t>Kanban</a:t>
            </a:r>
          </a:p>
          <a:p>
            <a:pPr lvl="2"/>
            <a:r>
              <a:rPr lang="de-DE" sz="1200" dirty="0" err="1" smtClean="0">
                <a:solidFill>
                  <a:srgbClr val="595959"/>
                </a:solidFill>
              </a:rPr>
              <a:t>Scrum</a:t>
            </a:r>
            <a:endParaRPr lang="de-DE" sz="1200" dirty="0" smtClean="0">
              <a:solidFill>
                <a:srgbClr val="595959"/>
              </a:solidFill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305695" y="2180966"/>
            <a:ext cx="282407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 smtClean="0">
                <a:solidFill>
                  <a:srgbClr val="595959"/>
                </a:solidFill>
              </a:rPr>
              <a:t>Construction</a:t>
            </a:r>
            <a:endParaRPr lang="de-DE" sz="1600" dirty="0" smtClean="0">
              <a:solidFill>
                <a:srgbClr val="595959"/>
              </a:solidFill>
            </a:endParaRPr>
          </a:p>
          <a:p>
            <a:pPr lvl="1"/>
            <a:r>
              <a:rPr lang="de-DE" sz="1400" dirty="0" smtClean="0">
                <a:solidFill>
                  <a:srgbClr val="595959"/>
                </a:solidFill>
              </a:rPr>
              <a:t>Technical </a:t>
            </a:r>
            <a:r>
              <a:rPr lang="de-DE" sz="1400" dirty="0" err="1" smtClean="0">
                <a:solidFill>
                  <a:srgbClr val="595959"/>
                </a:solidFill>
              </a:rPr>
              <a:t>ability</a:t>
            </a:r>
            <a:r>
              <a:rPr lang="de-DE" sz="1400" dirty="0" smtClean="0">
                <a:solidFill>
                  <a:srgbClr val="595959"/>
                </a:solidFill>
              </a:rPr>
              <a:t> (</a:t>
            </a:r>
            <a:r>
              <a:rPr lang="de-DE" sz="1400" dirty="0" err="1" smtClean="0">
                <a:solidFill>
                  <a:srgbClr val="595959"/>
                </a:solidFill>
              </a:rPr>
              <a:t>product</a:t>
            </a:r>
            <a:r>
              <a:rPr lang="de-DE" sz="1400" dirty="0" smtClean="0">
                <a:solidFill>
                  <a:srgbClr val="595959"/>
                </a:solidFill>
              </a:rPr>
              <a:t>)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085633" y="2088288"/>
            <a:ext cx="2824079" cy="3093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smtClean="0">
                <a:solidFill>
                  <a:srgbClr val="595959"/>
                </a:solidFill>
              </a:rPr>
              <a:t>Organisation</a:t>
            </a:r>
          </a:p>
          <a:p>
            <a:pPr lvl="1"/>
            <a:r>
              <a:rPr lang="de-DE" sz="1400" dirty="0" smtClean="0">
                <a:solidFill>
                  <a:srgbClr val="595959"/>
                </a:solidFill>
              </a:rPr>
              <a:t>VCS (GIT)</a:t>
            </a:r>
            <a:endParaRPr lang="de-DE" sz="1400" dirty="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4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707070"/>
                </a:solidFill>
              </a:rPr>
              <a:t>Elaboration: Vision</a:t>
            </a:r>
            <a:endParaRPr lang="de-DE" u="sng" dirty="0">
              <a:solidFill>
                <a:srgbClr val="70707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707070"/>
                </a:solidFill>
              </a:rPr>
              <a:t>Most </a:t>
            </a:r>
            <a:r>
              <a:rPr lang="de-DE" dirty="0" err="1" smtClean="0">
                <a:solidFill>
                  <a:srgbClr val="707070"/>
                </a:solidFill>
              </a:rPr>
              <a:t>important</a:t>
            </a:r>
            <a:r>
              <a:rPr lang="de-DE" dirty="0" smtClean="0">
                <a:solidFill>
                  <a:srgbClr val="707070"/>
                </a:solidFill>
              </a:rPr>
              <a:t> </a:t>
            </a:r>
            <a:r>
              <a:rPr lang="de-DE" dirty="0" err="1" smtClean="0">
                <a:solidFill>
                  <a:srgbClr val="707070"/>
                </a:solidFill>
              </a:rPr>
              <a:t>instance</a:t>
            </a:r>
            <a:r>
              <a:rPr lang="de-DE" dirty="0" smtClean="0">
                <a:solidFill>
                  <a:srgbClr val="707070"/>
                </a:solidFill>
              </a:rPr>
              <a:t> in </a:t>
            </a:r>
            <a:r>
              <a:rPr lang="de-DE" dirty="0" err="1" smtClean="0">
                <a:solidFill>
                  <a:srgbClr val="707070"/>
                </a:solidFill>
              </a:rPr>
              <a:t>company</a:t>
            </a:r>
            <a:r>
              <a:rPr lang="de-DE" dirty="0" smtClean="0">
                <a:solidFill>
                  <a:srgbClr val="707070"/>
                </a:solidFill>
              </a:rPr>
              <a:t>?</a:t>
            </a:r>
          </a:p>
          <a:p>
            <a:r>
              <a:rPr lang="de-DE" dirty="0" smtClean="0">
                <a:solidFill>
                  <a:srgbClr val="707070"/>
                </a:solidFill>
              </a:rPr>
              <a:t>Tribute </a:t>
            </a:r>
            <a:r>
              <a:rPr lang="de-DE" dirty="0" err="1" smtClean="0">
                <a:solidFill>
                  <a:srgbClr val="707070"/>
                </a:solidFill>
              </a:rPr>
              <a:t>to</a:t>
            </a:r>
            <a:r>
              <a:rPr lang="de-DE" dirty="0" smtClean="0">
                <a:solidFill>
                  <a:srgbClr val="707070"/>
                </a:solidFill>
              </a:rPr>
              <a:t> </a:t>
            </a:r>
            <a:r>
              <a:rPr lang="de-DE" dirty="0" err="1" smtClean="0">
                <a:solidFill>
                  <a:srgbClr val="707070"/>
                </a:solidFill>
              </a:rPr>
              <a:t>SchülerVZ</a:t>
            </a:r>
            <a:endParaRPr lang="de-DE" dirty="0" smtClean="0">
              <a:solidFill>
                <a:srgbClr val="707070"/>
              </a:solidFill>
            </a:endParaRPr>
          </a:p>
          <a:p>
            <a:r>
              <a:rPr lang="de-DE" dirty="0" smtClean="0">
                <a:solidFill>
                  <a:srgbClr val="707070"/>
                </a:solidFill>
              </a:rPr>
              <a:t>Connect </a:t>
            </a:r>
            <a:r>
              <a:rPr lang="de-DE" dirty="0" err="1" smtClean="0">
                <a:solidFill>
                  <a:srgbClr val="707070"/>
                </a:solidFill>
              </a:rPr>
              <a:t>employees</a:t>
            </a:r>
            <a:endParaRPr lang="de-DE" dirty="0" smtClean="0">
              <a:solidFill>
                <a:srgbClr val="707070"/>
              </a:solidFill>
            </a:endParaRPr>
          </a:p>
          <a:p>
            <a:r>
              <a:rPr lang="en-US" dirty="0">
                <a:solidFill>
                  <a:srgbClr val="707070"/>
                </a:solidFill>
              </a:rPr>
              <a:t>“Find people that have the same kind of humor as you and you will never be alone</a:t>
            </a:r>
            <a:r>
              <a:rPr lang="en-US" dirty="0" smtClean="0">
                <a:solidFill>
                  <a:srgbClr val="707070"/>
                </a:solidFill>
              </a:rPr>
              <a:t>”</a:t>
            </a:r>
          </a:p>
          <a:p>
            <a:r>
              <a:rPr lang="en-US" dirty="0" smtClean="0">
                <a:solidFill>
                  <a:srgbClr val="707070"/>
                </a:solidFill>
              </a:rPr>
              <a:t>“Humor for humanity”</a:t>
            </a:r>
            <a:endParaRPr lang="de-DE" dirty="0" smtClean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Elaboration: </a:t>
            </a:r>
            <a:r>
              <a:rPr lang="de-DE" u="sng" dirty="0" err="1" smtClean="0">
                <a:solidFill>
                  <a:srgbClr val="595959"/>
                </a:solidFill>
              </a:rPr>
              <a:t>Use</a:t>
            </a:r>
            <a:r>
              <a:rPr lang="de-DE" u="sng" dirty="0" smtClean="0">
                <a:solidFill>
                  <a:srgbClr val="595959"/>
                </a:solidFill>
              </a:rPr>
              <a:t> Cases</a:t>
            </a:r>
            <a:endParaRPr lang="de-DE" u="sng" dirty="0">
              <a:solidFill>
                <a:srgbClr val="595959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97" y="2097932"/>
            <a:ext cx="6160063" cy="42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smtClean="0">
                <a:solidFill>
                  <a:srgbClr val="595959"/>
                </a:solidFill>
              </a:rPr>
              <a:t>Elaboration: SRS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90146" y="1812323"/>
            <a:ext cx="8607041" cy="3124201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https://github.com/BaerJoel/Doc-MemeVZ/blob/gh-pages/SRS.md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478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solidFill>
                  <a:srgbClr val="595959"/>
                </a:solidFill>
              </a:rPr>
              <a:t>Projectmanagement</a:t>
            </a:r>
            <a:r>
              <a:rPr lang="de-DE" u="sng" dirty="0" smtClean="0">
                <a:solidFill>
                  <a:srgbClr val="595959"/>
                </a:solidFill>
              </a:rPr>
              <a:t>: Kanban</a:t>
            </a:r>
            <a:endParaRPr lang="de-DE" u="sng" dirty="0">
              <a:solidFill>
                <a:srgbClr val="595959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2438399"/>
            <a:ext cx="10018712" cy="24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3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solidFill>
                  <a:srgbClr val="595959"/>
                </a:solidFill>
              </a:rPr>
              <a:t>Projectmanagement</a:t>
            </a:r>
            <a:r>
              <a:rPr lang="de-DE" u="sng" dirty="0" smtClean="0">
                <a:solidFill>
                  <a:srgbClr val="595959"/>
                </a:solidFill>
              </a:rPr>
              <a:t>: </a:t>
            </a:r>
            <a:r>
              <a:rPr lang="de-DE" u="sng" dirty="0" err="1" smtClean="0">
                <a:solidFill>
                  <a:srgbClr val="595959"/>
                </a:solidFill>
              </a:rPr>
              <a:t>Scrum</a:t>
            </a:r>
            <a:r>
              <a:rPr lang="de-DE" u="sng" dirty="0" smtClean="0">
                <a:solidFill>
                  <a:srgbClr val="595959"/>
                </a:solidFill>
              </a:rPr>
              <a:t> - Elaboration</a:t>
            </a:r>
            <a:endParaRPr lang="de-DE" u="sng" dirty="0">
              <a:solidFill>
                <a:srgbClr val="595959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336" y="2370438"/>
            <a:ext cx="938466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5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solidFill>
                  <a:srgbClr val="595959"/>
                </a:solidFill>
              </a:rPr>
              <a:t>Projectmanagement</a:t>
            </a:r>
            <a:r>
              <a:rPr lang="de-DE" u="sng" dirty="0" smtClean="0">
                <a:solidFill>
                  <a:srgbClr val="595959"/>
                </a:solidFill>
              </a:rPr>
              <a:t>: </a:t>
            </a:r>
            <a:r>
              <a:rPr lang="de-DE" u="sng" dirty="0" err="1" smtClean="0">
                <a:solidFill>
                  <a:srgbClr val="595959"/>
                </a:solidFill>
              </a:rPr>
              <a:t>Scrum</a:t>
            </a:r>
            <a:r>
              <a:rPr lang="de-DE" u="sng" dirty="0" smtClean="0">
                <a:solidFill>
                  <a:srgbClr val="595959"/>
                </a:solidFill>
              </a:rPr>
              <a:t> - </a:t>
            </a:r>
            <a:r>
              <a:rPr lang="de-DE" u="sng" dirty="0" err="1" smtClean="0">
                <a:solidFill>
                  <a:srgbClr val="595959"/>
                </a:solidFill>
              </a:rPr>
              <a:t>Construction</a:t>
            </a:r>
            <a:endParaRPr lang="de-DE" u="sng" dirty="0">
              <a:solidFill>
                <a:srgbClr val="595959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360" y="2438399"/>
            <a:ext cx="936661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2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 err="1" smtClean="0">
                <a:solidFill>
                  <a:srgbClr val="595959"/>
                </a:solidFill>
              </a:rPr>
              <a:t>Construction</a:t>
            </a:r>
            <a:endParaRPr lang="de-DE" u="sng" dirty="0">
              <a:solidFill>
                <a:srgbClr val="595959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35173" y="2438399"/>
            <a:ext cx="2716987" cy="1556951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>
                <a:solidFill>
                  <a:srgbClr val="595959"/>
                </a:solidFill>
              </a:rPr>
              <a:t>Technical </a:t>
            </a:r>
            <a:r>
              <a:rPr lang="de-DE" dirty="0" err="1" smtClean="0">
                <a:solidFill>
                  <a:srgbClr val="595959"/>
                </a:solidFill>
              </a:rPr>
              <a:t>abilitys</a:t>
            </a:r>
            <a:endParaRPr lang="de-DE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59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enutzerdefiniert 5">
      <a:dk1>
        <a:srgbClr val="404040"/>
      </a:dk1>
      <a:lt1>
        <a:srgbClr val="FFFFFF"/>
      </a:lt1>
      <a:dk2>
        <a:srgbClr val="404040"/>
      </a:dk2>
      <a:lt2>
        <a:srgbClr val="FFFFFF"/>
      </a:lt2>
      <a:accent1>
        <a:srgbClr val="FF3399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FF3399"/>
      </a:hlink>
      <a:folHlink>
        <a:srgbClr val="FF33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120</Words>
  <Application>Microsoft Office PowerPoint</Application>
  <PresentationFormat>Breitbild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PowerPoint-Präsentation</vt:lpstr>
      <vt:lpstr>Table of contents</vt:lpstr>
      <vt:lpstr>Elaboration: Vision</vt:lpstr>
      <vt:lpstr>Elaboration: Use Cases</vt:lpstr>
      <vt:lpstr>Elaboration: SRS</vt:lpstr>
      <vt:lpstr>Projectmanagement: Kanban</vt:lpstr>
      <vt:lpstr>Projectmanagement: Scrum - Elaboration</vt:lpstr>
      <vt:lpstr>Projectmanagement: Scrum - Construction</vt:lpstr>
      <vt:lpstr>Construction</vt:lpstr>
      <vt:lpstr>Organisation</vt:lpstr>
    </vt:vector>
  </TitlesOfParts>
  <Company>United Internet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Joel Bär</dc:creator>
  <cp:lastModifiedBy>Joel Bär</cp:lastModifiedBy>
  <cp:revision>6</cp:revision>
  <dcterms:created xsi:type="dcterms:W3CDTF">2020-12-03T09:29:23Z</dcterms:created>
  <dcterms:modified xsi:type="dcterms:W3CDTF">2020-12-03T10:15:01Z</dcterms:modified>
</cp:coreProperties>
</file>