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59" r:id="rId10"/>
    <p:sldId id="265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07070"/>
    <a:srgbClr val="404040"/>
    <a:srgbClr val="838383"/>
    <a:srgbClr val="FF3399"/>
    <a:srgbClr val="E2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7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11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7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3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4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16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66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10.12.2020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18857" y="6356350"/>
            <a:ext cx="4354286" cy="365125"/>
          </a:xfrm>
        </p:spPr>
        <p:txBody>
          <a:bodyPr/>
          <a:lstStyle/>
          <a:p>
            <a:r>
              <a:rPr lang="de-DE" dirty="0" smtClean="0"/>
              <a:t>Joel Bär, Yann </a:t>
            </a:r>
            <a:r>
              <a:rPr lang="de-DE" dirty="0" err="1" smtClean="0"/>
              <a:t>Dambrowski</a:t>
            </a:r>
            <a:r>
              <a:rPr lang="de-DE" dirty="0" smtClean="0"/>
              <a:t>, Jakob </a:t>
            </a:r>
            <a:r>
              <a:rPr lang="de-DE" dirty="0" err="1" smtClean="0"/>
              <a:t>Heitzmann</a:t>
            </a:r>
            <a:r>
              <a:rPr lang="de-DE" dirty="0" smtClean="0"/>
              <a:t>, Fabian </a:t>
            </a:r>
            <a:r>
              <a:rPr lang="de-DE" dirty="0" err="1" smtClean="0"/>
              <a:t>Hepke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0879" y="785132"/>
            <a:ext cx="7919357" cy="2971395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800600" y="32004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E20062"/>
                </a:solidFill>
              </a:rPr>
              <a:t>„Humor </a:t>
            </a:r>
            <a:r>
              <a:rPr lang="de-DE" dirty="0" err="1" smtClean="0">
                <a:solidFill>
                  <a:srgbClr val="E20062"/>
                </a:solidFill>
              </a:rPr>
              <a:t>for</a:t>
            </a:r>
            <a:r>
              <a:rPr lang="de-DE" dirty="0" smtClean="0">
                <a:solidFill>
                  <a:srgbClr val="E20062"/>
                </a:solidFill>
              </a:rPr>
              <a:t> </a:t>
            </a:r>
            <a:r>
              <a:rPr lang="de-DE" dirty="0" err="1" smtClean="0">
                <a:solidFill>
                  <a:srgbClr val="E20062"/>
                </a:solidFill>
              </a:rPr>
              <a:t>humanity</a:t>
            </a:r>
            <a:r>
              <a:rPr lang="de-DE" dirty="0" smtClean="0">
                <a:solidFill>
                  <a:srgbClr val="E20062"/>
                </a:solidFill>
              </a:rPr>
              <a:t>“</a:t>
            </a:r>
            <a:endParaRPr lang="de-DE" dirty="0">
              <a:solidFill>
                <a:srgbClr val="E200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8116" y="82358"/>
            <a:ext cx="1517877" cy="5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7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2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2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50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174D2-4521-430C-8532-AB1D75A4E29D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erJoe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erJoel/Doc-MemeVZ/blob/gh-pages/SRS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44346" y="5890054"/>
            <a:ext cx="65078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Process Analyst and Software Architect [</a:t>
            </a:r>
            <a:r>
              <a:rPr lang="en-US" sz="1400" dirty="0" err="1" smtClean="0"/>
              <a:t>Jakob</a:t>
            </a:r>
            <a:r>
              <a:rPr lang="en-US" sz="1400" dirty="0" smtClean="0"/>
              <a:t> </a:t>
            </a:r>
            <a:r>
              <a:rPr lang="en-US" sz="1400" dirty="0" err="1" smtClean="0"/>
              <a:t>Heitzmann</a:t>
            </a:r>
            <a:r>
              <a:rPr lang="en-US" sz="1400" dirty="0" smtClean="0"/>
              <a:t>]</a:t>
            </a:r>
            <a:endParaRPr lang="en-US" sz="1400" dirty="0"/>
          </a:p>
          <a:p>
            <a:r>
              <a:rPr lang="en-US" sz="1400" dirty="0"/>
              <a:t>Test Manager and Software Architect [</a:t>
            </a:r>
            <a:r>
              <a:rPr lang="en-US" sz="1400" dirty="0" smtClean="0"/>
              <a:t>Fabian </a:t>
            </a:r>
            <a:r>
              <a:rPr lang="en-US" sz="1400" dirty="0" err="1" smtClean="0"/>
              <a:t>Hepke</a:t>
            </a:r>
            <a:r>
              <a:rPr lang="en-US" sz="1400" dirty="0" smtClean="0"/>
              <a:t>]</a:t>
            </a:r>
            <a:endParaRPr lang="en-US" sz="1400" dirty="0"/>
          </a:p>
          <a:p>
            <a:r>
              <a:rPr lang="en-US" sz="1400" dirty="0"/>
              <a:t>Configuration and Change Manager [</a:t>
            </a:r>
            <a:r>
              <a:rPr lang="en-US" sz="1400" dirty="0" smtClean="0"/>
              <a:t>Yann </a:t>
            </a:r>
            <a:r>
              <a:rPr lang="en-US" sz="1400" dirty="0" err="1" smtClean="0"/>
              <a:t>Dambrowski</a:t>
            </a:r>
            <a:r>
              <a:rPr lang="en-US" sz="1400" dirty="0" smtClean="0"/>
              <a:t>]</a:t>
            </a:r>
            <a:endParaRPr lang="en-US" sz="1400" dirty="0"/>
          </a:p>
          <a:p>
            <a:r>
              <a:rPr lang="en-US" sz="1400" dirty="0"/>
              <a:t>Project Manager [</a:t>
            </a:r>
            <a:r>
              <a:rPr lang="en-US" sz="1400" dirty="0" smtClean="0"/>
              <a:t>Joel Bär]</a:t>
            </a:r>
            <a:endParaRPr lang="en-US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2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Organisation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12070" y="1818502"/>
            <a:ext cx="3763193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https://github.com/BaerJoel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7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solidFill>
                  <a:srgbClr val="595959"/>
                </a:solidFill>
              </a:rPr>
              <a:t>Construction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35173" y="2438399"/>
            <a:ext cx="2716987" cy="155695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>
                <a:solidFill>
                  <a:srgbClr val="595959"/>
                </a:solidFill>
              </a:rPr>
              <a:t>Technical </a:t>
            </a:r>
            <a:r>
              <a:rPr lang="de-DE" dirty="0" err="1" smtClean="0">
                <a:solidFill>
                  <a:srgbClr val="595959"/>
                </a:solidFill>
              </a:rPr>
              <a:t>abilitys</a:t>
            </a:r>
            <a:endParaRPr lang="de-DE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5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Table </a:t>
            </a:r>
            <a:r>
              <a:rPr lang="de-DE" u="sng" dirty="0" err="1" smtClean="0">
                <a:solidFill>
                  <a:srgbClr val="595959"/>
                </a:solidFill>
              </a:rPr>
              <a:t>of</a:t>
            </a:r>
            <a:r>
              <a:rPr lang="de-DE" u="sng" dirty="0" smtClean="0">
                <a:solidFill>
                  <a:srgbClr val="595959"/>
                </a:solidFill>
              </a:rPr>
              <a:t> </a:t>
            </a:r>
            <a:r>
              <a:rPr lang="de-DE" u="sng" dirty="0" err="1" smtClean="0">
                <a:solidFill>
                  <a:srgbClr val="595959"/>
                </a:solidFill>
              </a:rPr>
              <a:t>contents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59200" y="2180966"/>
            <a:ext cx="2824079" cy="3124201"/>
          </a:xfrm>
        </p:spPr>
        <p:txBody>
          <a:bodyPr>
            <a:noAutofit/>
          </a:bodyPr>
          <a:lstStyle/>
          <a:p>
            <a:r>
              <a:rPr lang="de-DE" sz="1600" dirty="0" smtClean="0">
                <a:solidFill>
                  <a:srgbClr val="595959"/>
                </a:solidFill>
              </a:rPr>
              <a:t>Elaboration</a:t>
            </a:r>
          </a:p>
          <a:p>
            <a:pPr lvl="1"/>
            <a:r>
              <a:rPr lang="de-DE" sz="1400" dirty="0" smtClean="0">
                <a:solidFill>
                  <a:srgbClr val="595959"/>
                </a:solidFill>
              </a:rPr>
              <a:t>Vision</a:t>
            </a:r>
          </a:p>
          <a:p>
            <a:pPr lvl="1"/>
            <a:r>
              <a:rPr lang="de-DE" sz="1400" dirty="0" smtClean="0">
                <a:solidFill>
                  <a:srgbClr val="595959"/>
                </a:solidFill>
              </a:rPr>
              <a:t>SRS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2971239" y="2333368"/>
            <a:ext cx="2824079" cy="3076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>
                <a:solidFill>
                  <a:srgbClr val="595959"/>
                </a:solidFill>
              </a:rPr>
              <a:t>Projectmanagement</a:t>
            </a:r>
            <a:endParaRPr lang="de-DE" sz="1600" dirty="0" smtClean="0">
              <a:solidFill>
                <a:srgbClr val="595959"/>
              </a:solidFill>
            </a:endParaRPr>
          </a:p>
          <a:p>
            <a:pPr lvl="1"/>
            <a:r>
              <a:rPr lang="de-DE" sz="1400" dirty="0" err="1" smtClean="0">
                <a:solidFill>
                  <a:srgbClr val="595959"/>
                </a:solidFill>
              </a:rPr>
              <a:t>Jira</a:t>
            </a:r>
            <a:endParaRPr lang="de-DE" sz="1400" dirty="0" smtClean="0">
              <a:solidFill>
                <a:srgbClr val="595959"/>
              </a:solidFill>
            </a:endParaRPr>
          </a:p>
          <a:p>
            <a:pPr lvl="2"/>
            <a:r>
              <a:rPr lang="de-DE" sz="1400" dirty="0" smtClean="0">
                <a:solidFill>
                  <a:srgbClr val="595959"/>
                </a:solidFill>
              </a:rPr>
              <a:t>Kanban</a:t>
            </a:r>
          </a:p>
          <a:p>
            <a:pPr lvl="2"/>
            <a:r>
              <a:rPr lang="de-DE" sz="1400" dirty="0" err="1" smtClean="0">
                <a:solidFill>
                  <a:srgbClr val="595959"/>
                </a:solidFill>
              </a:rPr>
              <a:t>Scrum</a:t>
            </a:r>
            <a:endParaRPr lang="de-DE" sz="1400" dirty="0" smtClean="0">
              <a:solidFill>
                <a:srgbClr val="595959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536283" y="1981196"/>
            <a:ext cx="2824079" cy="3181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>
                <a:solidFill>
                  <a:srgbClr val="595959"/>
                </a:solidFill>
              </a:rPr>
              <a:t>Construction</a:t>
            </a:r>
            <a:endParaRPr lang="de-DE" sz="1600" dirty="0" smtClean="0">
              <a:solidFill>
                <a:srgbClr val="595959"/>
              </a:solidFill>
            </a:endParaRPr>
          </a:p>
          <a:p>
            <a:pPr lvl="1"/>
            <a:r>
              <a:rPr lang="de-DE" sz="1400" dirty="0" smtClean="0">
                <a:solidFill>
                  <a:srgbClr val="595959"/>
                </a:solidFill>
              </a:rPr>
              <a:t>Technical </a:t>
            </a:r>
            <a:r>
              <a:rPr lang="de-DE" sz="1400" dirty="0" err="1" smtClean="0">
                <a:solidFill>
                  <a:srgbClr val="595959"/>
                </a:solidFill>
              </a:rPr>
              <a:t>ability</a:t>
            </a:r>
            <a:r>
              <a:rPr lang="de-DE" sz="1400" dirty="0" smtClean="0">
                <a:solidFill>
                  <a:srgbClr val="595959"/>
                </a:solidFill>
              </a:rPr>
              <a:t> (</a:t>
            </a:r>
            <a:r>
              <a:rPr lang="de-DE" sz="1400" dirty="0" err="1" smtClean="0">
                <a:solidFill>
                  <a:srgbClr val="595959"/>
                </a:solidFill>
              </a:rPr>
              <a:t>product</a:t>
            </a:r>
            <a:r>
              <a:rPr lang="de-DE" sz="1400" dirty="0" smtClean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866620" y="1968835"/>
            <a:ext cx="2824079" cy="3093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rgbClr val="595959"/>
                </a:solidFill>
              </a:rPr>
              <a:t>Organisation</a:t>
            </a:r>
          </a:p>
          <a:p>
            <a:pPr lvl="1"/>
            <a:r>
              <a:rPr lang="de-DE" sz="1400" dirty="0" smtClean="0">
                <a:solidFill>
                  <a:srgbClr val="595959"/>
                </a:solidFill>
              </a:rPr>
              <a:t>VCS (GIT)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196957" y="1981196"/>
            <a:ext cx="282407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rgbClr val="595959"/>
                </a:solidFill>
              </a:rPr>
              <a:t>Elaboration</a:t>
            </a:r>
          </a:p>
          <a:p>
            <a:pPr lvl="1"/>
            <a:r>
              <a:rPr lang="de-DE" sz="1400" dirty="0" err="1" smtClean="0">
                <a:solidFill>
                  <a:srgbClr val="595959"/>
                </a:solidFill>
              </a:rPr>
              <a:t>Use</a:t>
            </a:r>
            <a:r>
              <a:rPr lang="de-DE" sz="1400" dirty="0" smtClean="0">
                <a:solidFill>
                  <a:srgbClr val="595959"/>
                </a:solidFill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18060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707070"/>
                </a:solidFill>
              </a:rPr>
              <a:t>Elaboration: Vision</a:t>
            </a:r>
            <a:endParaRPr lang="de-DE" u="sng" dirty="0">
              <a:solidFill>
                <a:srgbClr val="70707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33599"/>
            <a:ext cx="10018713" cy="3124201"/>
          </a:xfrm>
        </p:spPr>
        <p:txBody>
          <a:bodyPr/>
          <a:lstStyle/>
          <a:p>
            <a:r>
              <a:rPr lang="de-DE" dirty="0" smtClean="0">
                <a:solidFill>
                  <a:srgbClr val="707070"/>
                </a:solidFill>
              </a:rPr>
              <a:t>Tribute </a:t>
            </a:r>
            <a:r>
              <a:rPr lang="de-DE" dirty="0" err="1" smtClean="0">
                <a:solidFill>
                  <a:srgbClr val="707070"/>
                </a:solidFill>
              </a:rPr>
              <a:t>to</a:t>
            </a:r>
            <a:r>
              <a:rPr lang="de-DE" dirty="0" smtClean="0">
                <a:solidFill>
                  <a:srgbClr val="707070"/>
                </a:solidFill>
              </a:rPr>
              <a:t> </a:t>
            </a:r>
            <a:r>
              <a:rPr lang="de-DE" dirty="0" err="1" smtClean="0">
                <a:solidFill>
                  <a:srgbClr val="707070"/>
                </a:solidFill>
              </a:rPr>
              <a:t>SchülerVZ</a:t>
            </a:r>
            <a:endParaRPr lang="de-DE" dirty="0" smtClean="0">
              <a:solidFill>
                <a:srgbClr val="707070"/>
              </a:solidFill>
            </a:endParaRPr>
          </a:p>
          <a:p>
            <a:r>
              <a:rPr lang="de-DE" dirty="0" smtClean="0">
                <a:solidFill>
                  <a:srgbClr val="707070"/>
                </a:solidFill>
              </a:rPr>
              <a:t>Connect </a:t>
            </a:r>
            <a:r>
              <a:rPr lang="de-DE" dirty="0" err="1" smtClean="0">
                <a:solidFill>
                  <a:srgbClr val="707070"/>
                </a:solidFill>
              </a:rPr>
              <a:t>people</a:t>
            </a:r>
            <a:endParaRPr lang="de-DE" dirty="0" smtClean="0">
              <a:solidFill>
                <a:srgbClr val="707070"/>
              </a:solidFill>
            </a:endParaRPr>
          </a:p>
          <a:p>
            <a:r>
              <a:rPr lang="en-US" dirty="0" smtClean="0">
                <a:solidFill>
                  <a:srgbClr val="707070"/>
                </a:solidFill>
              </a:rPr>
              <a:t>“</a:t>
            </a:r>
            <a:r>
              <a:rPr lang="en-US" dirty="0">
                <a:solidFill>
                  <a:srgbClr val="707070"/>
                </a:solidFill>
              </a:rPr>
              <a:t>Find people that have the same kind of humor as you and you will never be alone</a:t>
            </a:r>
            <a:r>
              <a:rPr lang="en-US" dirty="0" smtClean="0">
                <a:solidFill>
                  <a:srgbClr val="70707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707070"/>
                </a:solidFill>
              </a:rPr>
              <a:t>“Humor for humanity”</a:t>
            </a:r>
            <a:endParaRPr lang="de-DE" dirty="0" smtClean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Elaboration: SRS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90146" y="1812323"/>
            <a:ext cx="8607041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https://github.com/BaerJoel/Doc-MemeVZ/blob/gh-pages/SRS.md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7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solidFill>
                  <a:srgbClr val="595959"/>
                </a:solidFill>
              </a:rPr>
              <a:t>Projectmanagement</a:t>
            </a:r>
            <a:r>
              <a:rPr lang="de-DE" u="sng" dirty="0" smtClean="0">
                <a:solidFill>
                  <a:srgbClr val="595959"/>
                </a:solidFill>
              </a:rPr>
              <a:t>: Kanban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438399"/>
            <a:ext cx="10018712" cy="24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solidFill>
                  <a:srgbClr val="595959"/>
                </a:solidFill>
              </a:rPr>
              <a:t>Projectmanagement</a:t>
            </a:r>
            <a:r>
              <a:rPr lang="de-DE" u="sng" dirty="0" smtClean="0">
                <a:solidFill>
                  <a:srgbClr val="595959"/>
                </a:solidFill>
              </a:rPr>
              <a:t>: </a:t>
            </a:r>
            <a:r>
              <a:rPr lang="de-DE" u="sng" dirty="0" err="1" smtClean="0">
                <a:solidFill>
                  <a:srgbClr val="595959"/>
                </a:solidFill>
              </a:rPr>
              <a:t>Scrum</a:t>
            </a:r>
            <a:r>
              <a:rPr lang="de-DE" u="sng" dirty="0" smtClean="0">
                <a:solidFill>
                  <a:srgbClr val="595959"/>
                </a:solidFill>
              </a:rPr>
              <a:t> - Elaboration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36" y="2370438"/>
            <a:ext cx="938466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solidFill>
                  <a:srgbClr val="595959"/>
                </a:solidFill>
              </a:rPr>
              <a:t>Projectmanagement</a:t>
            </a:r>
            <a:r>
              <a:rPr lang="de-DE" u="sng" dirty="0" smtClean="0">
                <a:solidFill>
                  <a:srgbClr val="595959"/>
                </a:solidFill>
              </a:rPr>
              <a:t>: </a:t>
            </a:r>
            <a:r>
              <a:rPr lang="de-DE" u="sng" dirty="0" err="1" smtClean="0">
                <a:solidFill>
                  <a:srgbClr val="595959"/>
                </a:solidFill>
              </a:rPr>
              <a:t>Scrum</a:t>
            </a:r>
            <a:r>
              <a:rPr lang="de-DE" u="sng" dirty="0" smtClean="0">
                <a:solidFill>
                  <a:srgbClr val="595959"/>
                </a:solidFill>
              </a:rPr>
              <a:t> - </a:t>
            </a:r>
            <a:r>
              <a:rPr lang="de-DE" u="sng" dirty="0" err="1" smtClean="0">
                <a:solidFill>
                  <a:srgbClr val="595959"/>
                </a:solidFill>
              </a:rPr>
              <a:t>Construction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360" y="2438399"/>
            <a:ext cx="936661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-charts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38" y="2667000"/>
            <a:ext cx="4905758" cy="1633151"/>
          </a:xfrm>
          <a:prstGeom prst="rect">
            <a:avLst/>
          </a:prstGeom>
        </p:spPr>
      </p:pic>
      <p:pic>
        <p:nvPicPr>
          <p:cNvPr id="5" name="Inhaltsplatzhalt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96" y="3976149"/>
            <a:ext cx="5021813" cy="16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Elaboration: </a:t>
            </a:r>
            <a:r>
              <a:rPr lang="de-DE" u="sng" dirty="0" err="1" smtClean="0">
                <a:solidFill>
                  <a:srgbClr val="595959"/>
                </a:solidFill>
              </a:rPr>
              <a:t>Use</a:t>
            </a:r>
            <a:r>
              <a:rPr lang="de-DE" u="sng" dirty="0" smtClean="0">
                <a:solidFill>
                  <a:srgbClr val="595959"/>
                </a:solidFill>
              </a:rPr>
              <a:t> Cases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97" y="2097932"/>
            <a:ext cx="6160063" cy="42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enutzerdefiniert 5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FF33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FF3399"/>
      </a:hlink>
      <a:folHlink>
        <a:srgbClr val="FF33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120</Words>
  <Application>Microsoft Office PowerPoint</Application>
  <PresentationFormat>Breitbild</PresentationFormat>
  <Paragraphs>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PowerPoint-Präsentation</vt:lpstr>
      <vt:lpstr>Table of contents</vt:lpstr>
      <vt:lpstr>Elaboration: Vision</vt:lpstr>
      <vt:lpstr>Elaboration: SRS</vt:lpstr>
      <vt:lpstr>Projectmanagement: Kanban</vt:lpstr>
      <vt:lpstr>Projectmanagement: Scrum - Elaboration</vt:lpstr>
      <vt:lpstr>Projectmanagement: Scrum - Construction</vt:lpstr>
      <vt:lpstr>Burndown-charts</vt:lpstr>
      <vt:lpstr>Elaboration: Use Cases</vt:lpstr>
      <vt:lpstr>Organisation</vt:lpstr>
      <vt:lpstr>Construction</vt:lpstr>
    </vt:vector>
  </TitlesOfParts>
  <Company>United Internet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Joel Bär</dc:creator>
  <cp:lastModifiedBy>Joel Bär</cp:lastModifiedBy>
  <cp:revision>15</cp:revision>
  <dcterms:created xsi:type="dcterms:W3CDTF">2020-12-03T09:29:23Z</dcterms:created>
  <dcterms:modified xsi:type="dcterms:W3CDTF">2020-12-09T19:38:19Z</dcterms:modified>
</cp:coreProperties>
</file>