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5.jpeg" ContentType="image/jpeg"/>
  <Override PartName="/ppt/media/image6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4343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4343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4343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4343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4343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4343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4343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4343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34343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D7CA"/>
          </a:solidFill>
        </a:fill>
      </a:tcStyle>
    </a:wholeTbl>
    <a:band2H>
      <a:tcTxStyle b="def" i="def"/>
      <a:tcStyle>
        <a:tcBdr/>
        <a:fill>
          <a:solidFill>
            <a:srgbClr val="FFE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DCC"/>
          </a:solidFill>
        </a:fill>
      </a:tcStyle>
    </a:wholeTbl>
    <a:band2H>
      <a:tcTxStyle b="def" i="def"/>
      <a:tcStyle>
        <a:tcBdr/>
        <a:fill>
          <a:solidFill>
            <a:srgbClr val="FAF6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43434"/>
              </a:solidFill>
              <a:prstDash val="solid"/>
              <a:round/>
            </a:ln>
          </a:top>
          <a:bottom>
            <a:ln w="25400" cap="flat">
              <a:solidFill>
                <a:srgbClr val="3434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34"/>
              </a:solidFill>
              <a:prstDash val="solid"/>
              <a:round/>
            </a:ln>
          </a:top>
          <a:bottom>
            <a:ln w="25400" cap="flat">
              <a:solidFill>
                <a:srgbClr val="3434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34343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34343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34343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solidFill>
                <a:srgbClr val="343434"/>
              </a:solidFill>
              <a:prstDash val="solid"/>
              <a:round/>
            </a:ln>
          </a:left>
          <a:right>
            <a:ln w="12700" cap="flat">
              <a:solidFill>
                <a:srgbClr val="343434"/>
              </a:solidFill>
              <a:prstDash val="solid"/>
              <a:round/>
            </a:ln>
          </a:right>
          <a:top>
            <a:ln w="12700" cap="flat">
              <a:solidFill>
                <a:srgbClr val="343434"/>
              </a:solidFill>
              <a:prstDash val="solid"/>
              <a:round/>
            </a:ln>
          </a:top>
          <a:bottom>
            <a:ln w="12700" cap="flat">
              <a:solidFill>
                <a:srgbClr val="343434"/>
              </a:solidFill>
              <a:prstDash val="solid"/>
              <a:round/>
            </a:ln>
          </a:bottom>
          <a:insideH>
            <a:ln w="12700" cap="flat">
              <a:solidFill>
                <a:srgbClr val="343434"/>
              </a:solidFill>
              <a:prstDash val="solid"/>
              <a:round/>
            </a:ln>
          </a:insideH>
          <a:insideV>
            <a:ln w="12700" cap="flat">
              <a:solidFill>
                <a:srgbClr val="343434"/>
              </a:solidFill>
              <a:prstDash val="solid"/>
              <a:round/>
            </a:ln>
          </a:insideV>
        </a:tcBdr>
        <a:fill>
          <a:solidFill>
            <a:srgbClr val="34343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solidFill>
                <a:srgbClr val="343434"/>
              </a:solidFill>
              <a:prstDash val="solid"/>
              <a:round/>
            </a:ln>
          </a:left>
          <a:right>
            <a:ln w="12700" cap="flat">
              <a:solidFill>
                <a:srgbClr val="343434"/>
              </a:solidFill>
              <a:prstDash val="solid"/>
              <a:round/>
            </a:ln>
          </a:right>
          <a:top>
            <a:ln w="12700" cap="flat">
              <a:solidFill>
                <a:srgbClr val="343434"/>
              </a:solidFill>
              <a:prstDash val="solid"/>
              <a:round/>
            </a:ln>
          </a:top>
          <a:bottom>
            <a:ln w="12700" cap="flat">
              <a:solidFill>
                <a:srgbClr val="343434"/>
              </a:solidFill>
              <a:prstDash val="solid"/>
              <a:round/>
            </a:ln>
          </a:bottom>
          <a:insideH>
            <a:ln w="12700" cap="flat">
              <a:solidFill>
                <a:srgbClr val="343434"/>
              </a:solidFill>
              <a:prstDash val="solid"/>
              <a:round/>
            </a:ln>
          </a:insideH>
          <a:insideV>
            <a:ln w="12700" cap="flat">
              <a:solidFill>
                <a:srgbClr val="343434"/>
              </a:solidFill>
              <a:prstDash val="solid"/>
              <a:round/>
            </a:ln>
          </a:insideV>
        </a:tcBdr>
        <a:fill>
          <a:solidFill>
            <a:srgbClr val="34343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solidFill>
                <a:srgbClr val="343434"/>
              </a:solidFill>
              <a:prstDash val="solid"/>
              <a:round/>
            </a:ln>
          </a:left>
          <a:right>
            <a:ln w="12700" cap="flat">
              <a:solidFill>
                <a:srgbClr val="343434"/>
              </a:solidFill>
              <a:prstDash val="solid"/>
              <a:round/>
            </a:ln>
          </a:right>
          <a:top>
            <a:ln w="50800" cap="flat">
              <a:solidFill>
                <a:srgbClr val="343434"/>
              </a:solidFill>
              <a:prstDash val="solid"/>
              <a:round/>
            </a:ln>
          </a:top>
          <a:bottom>
            <a:ln w="12700" cap="flat">
              <a:solidFill>
                <a:srgbClr val="343434"/>
              </a:solidFill>
              <a:prstDash val="solid"/>
              <a:round/>
            </a:ln>
          </a:bottom>
          <a:insideH>
            <a:ln w="12700" cap="flat">
              <a:solidFill>
                <a:srgbClr val="343434"/>
              </a:solidFill>
              <a:prstDash val="solid"/>
              <a:round/>
            </a:ln>
          </a:insideH>
          <a:insideV>
            <a:ln w="12700" cap="flat">
              <a:solidFill>
                <a:srgbClr val="34343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43434"/>
      </a:tcTxStyle>
      <a:tcStyle>
        <a:tcBdr>
          <a:left>
            <a:ln w="12700" cap="flat">
              <a:solidFill>
                <a:srgbClr val="343434"/>
              </a:solidFill>
              <a:prstDash val="solid"/>
              <a:round/>
            </a:ln>
          </a:left>
          <a:right>
            <a:ln w="12700" cap="flat">
              <a:solidFill>
                <a:srgbClr val="343434"/>
              </a:solidFill>
              <a:prstDash val="solid"/>
              <a:round/>
            </a:ln>
          </a:right>
          <a:top>
            <a:ln w="12700" cap="flat">
              <a:solidFill>
                <a:srgbClr val="343434"/>
              </a:solidFill>
              <a:prstDash val="solid"/>
              <a:round/>
            </a:ln>
          </a:top>
          <a:bottom>
            <a:ln w="25400" cap="flat">
              <a:solidFill>
                <a:srgbClr val="343434"/>
              </a:solidFill>
              <a:prstDash val="solid"/>
              <a:round/>
            </a:ln>
          </a:bottom>
          <a:insideH>
            <a:ln w="12700" cap="flat">
              <a:solidFill>
                <a:srgbClr val="343434"/>
              </a:solidFill>
              <a:prstDash val="solid"/>
              <a:round/>
            </a:ln>
          </a:insideH>
          <a:insideV>
            <a:ln w="12700" cap="flat">
              <a:solidFill>
                <a:srgbClr val="34343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909637" y="2209800"/>
            <a:ext cx="8077201" cy="9144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34343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911225" y="3276600"/>
            <a:ext cx="8080375" cy="72390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800"/>
            </a:lvl1pPr>
            <a:lvl2pPr marL="809625" indent="-266700">
              <a:buClrTx/>
              <a:buSzPct val="125000"/>
              <a:buChar char="▪"/>
              <a:defRPr sz="1800"/>
            </a:lvl2pPr>
            <a:lvl3pPr marL="1100137" indent="-214312">
              <a:buClrTx/>
              <a:buSzPct val="145000"/>
              <a:buChar char="•"/>
              <a:defRPr sz="1800"/>
            </a:lvl3pPr>
            <a:lvl4pPr marL="1477509" indent="-212271">
              <a:buClrTx/>
              <a:defRPr sz="1800"/>
            </a:lvl4pPr>
            <a:lvl5pPr marL="1882164" indent="-226402">
              <a:buClrTx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0"/>
            <a:ext cx="9142413" cy="2170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011737"/>
            <a:ext cx="4425950" cy="184626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 Box 22"/>
          <p:cNvSpPr txBox="1"/>
          <p:nvPr/>
        </p:nvSpPr>
        <p:spPr>
          <a:xfrm>
            <a:off x="4500562" y="5429263"/>
            <a:ext cx="4657726" cy="108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defRPr b="1" sz="1100"/>
            </a:pPr>
            <a:r>
              <a:t>Business Informatics Group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>
              <a:spcBef>
                <a:spcPts val="300"/>
              </a:spcBef>
              <a:defRPr sz="1100"/>
            </a:pPr>
            <a:r>
              <a:t>Institute of Software Technology  and Interactive Systems </a:t>
            </a:r>
            <a:br/>
            <a:r>
              <a:t>Vienna University of Technology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>
              <a:spcBef>
                <a:spcPts val="300"/>
              </a:spcBef>
              <a:defRPr sz="1100"/>
            </a:pPr>
            <a:r>
              <a:t>Favoritenstraße 9-11/188-3, 1040 Vienna, Austria</a:t>
            </a:r>
            <a:br/>
            <a:r>
              <a:t>phone: +43 (1) 58801-18804 (secretary), fax: +43 (1) 58801-18896</a:t>
            </a:r>
            <a:br/>
            <a:r>
              <a:t>office@big.tuwien.ac.at, www.big.tuwien.ac.at</a:t>
            </a:r>
          </a:p>
        </p:txBody>
      </p:sp>
      <p:sp>
        <p:nvSpPr>
          <p:cNvPr id="20" name="Rechteck 1"/>
          <p:cNvSpPr/>
          <p:nvPr/>
        </p:nvSpPr>
        <p:spPr>
          <a:xfrm>
            <a:off x="962636" y="404665"/>
            <a:ext cx="1737156" cy="864097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>
              <a:defRPr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9115" y="434600"/>
            <a:ext cx="778669" cy="775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2636" y="434600"/>
            <a:ext cx="815904" cy="77523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" y="6102350"/>
            <a:ext cx="841375" cy="74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" y="6102350"/>
            <a:ext cx="841375" cy="74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87338" indent="-287338">
              <a:buClrTx/>
              <a:buSzTx/>
              <a:buNone/>
            </a:lvl1pPr>
            <a:lvl2pPr marL="287338" indent="255586">
              <a:buClrTx/>
              <a:buSzTx/>
              <a:buNone/>
            </a:lvl2pPr>
            <a:lvl3pPr marL="287338" indent="598487">
              <a:buClrTx/>
              <a:buSzTx/>
              <a:buNone/>
            </a:lvl3pPr>
            <a:lvl4pPr marL="287338" indent="977900">
              <a:buClrTx/>
              <a:buSzTx/>
              <a:buNone/>
            </a:lvl4pPr>
            <a:lvl5pPr marL="287338" indent="1368423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" y="6102350"/>
            <a:ext cx="841375" cy="74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/>
          <p:nvPr>
            <p:ph type="title"/>
          </p:nvPr>
        </p:nvSpPr>
        <p:spPr>
          <a:xfrm>
            <a:off x="323879" y="152400"/>
            <a:ext cx="8534401" cy="4190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323999" y="571479"/>
            <a:ext cx="8534281" cy="357209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200"/>
              </a:spcBef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779991" indent="-237066">
              <a:spcBef>
                <a:spcPts val="200"/>
              </a:spcBef>
              <a:buClrTx/>
              <a:buSzPct val="125000"/>
              <a:buChar char="▪"/>
              <a:defRPr sz="1600">
                <a:solidFill>
                  <a:srgbClr val="808080"/>
                </a:solidFill>
              </a:defRPr>
            </a:lvl2pPr>
            <a:lvl3pPr marL="1074737" indent="-188912">
              <a:spcBef>
                <a:spcPts val="200"/>
              </a:spcBef>
              <a:buClrTx/>
              <a:buSzPct val="145000"/>
              <a:buChar char="•"/>
              <a:defRPr sz="1600">
                <a:solidFill>
                  <a:srgbClr val="808080"/>
                </a:solidFill>
              </a:defRPr>
            </a:lvl3pPr>
            <a:lvl4pPr marL="1453923" indent="-188685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4pPr>
            <a:lvl5pPr marL="1857008" indent="-201246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extplatzhalter 9"/>
          <p:cNvSpPr/>
          <p:nvPr>
            <p:ph type="body" idx="13"/>
          </p:nvPr>
        </p:nvSpPr>
        <p:spPr>
          <a:xfrm>
            <a:off x="324000" y="1144799"/>
            <a:ext cx="8534280" cy="4713094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" y="6102350"/>
            <a:ext cx="841375" cy="74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▪"/>
            </a:lvl1pPr>
            <a:lvl2pPr>
              <a:buChar char="▪"/>
            </a:lvl2pPr>
            <a:lvl3pPr>
              <a:buChar char="▪"/>
            </a:lvl3pPr>
            <a:lvl5pPr>
              <a:buChar char="▪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323879" y="152400"/>
            <a:ext cx="8534401" cy="4190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323999" y="571479"/>
            <a:ext cx="8534281" cy="357209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200"/>
              </a:spcBef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779991" indent="-237066">
              <a:spcBef>
                <a:spcPts val="200"/>
              </a:spcBef>
              <a:buClrTx/>
              <a:buSzPct val="125000"/>
              <a:buChar char="▪"/>
              <a:defRPr sz="1600">
                <a:solidFill>
                  <a:srgbClr val="808080"/>
                </a:solidFill>
              </a:defRPr>
            </a:lvl2pPr>
            <a:lvl3pPr marL="1074737" indent="-188912">
              <a:spcBef>
                <a:spcPts val="200"/>
              </a:spcBef>
              <a:buClrTx/>
              <a:buSzPct val="145000"/>
              <a:buChar char="•"/>
              <a:defRPr sz="1600">
                <a:solidFill>
                  <a:srgbClr val="808080"/>
                </a:solidFill>
              </a:defRPr>
            </a:lvl3pPr>
            <a:lvl4pPr marL="1453923" indent="-188685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4pPr>
            <a:lvl5pPr marL="1857008" indent="-201246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Textplatzhalter 9"/>
          <p:cNvSpPr/>
          <p:nvPr>
            <p:ph type="body" idx="13"/>
          </p:nvPr>
        </p:nvSpPr>
        <p:spPr>
          <a:xfrm>
            <a:off x="324000" y="1144799"/>
            <a:ext cx="8534280" cy="471309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itle Text"/>
          <p:cNvSpPr txBox="1"/>
          <p:nvPr>
            <p:ph type="title"/>
          </p:nvPr>
        </p:nvSpPr>
        <p:spPr>
          <a:xfrm>
            <a:off x="323879" y="152400"/>
            <a:ext cx="8534401" cy="4190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Body Level One…"/>
          <p:cNvSpPr txBox="1"/>
          <p:nvPr>
            <p:ph type="body" sz="quarter" idx="1"/>
          </p:nvPr>
        </p:nvSpPr>
        <p:spPr>
          <a:xfrm>
            <a:off x="323999" y="571479"/>
            <a:ext cx="8534281" cy="357209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200"/>
              </a:spcBef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779991" indent="-237066">
              <a:spcBef>
                <a:spcPts val="200"/>
              </a:spcBef>
              <a:buClrTx/>
              <a:buSzPct val="125000"/>
              <a:buChar char="▪"/>
              <a:defRPr sz="1600">
                <a:solidFill>
                  <a:srgbClr val="808080"/>
                </a:solidFill>
              </a:defRPr>
            </a:lvl2pPr>
            <a:lvl3pPr marL="1074737" indent="-188912">
              <a:spcBef>
                <a:spcPts val="200"/>
              </a:spcBef>
              <a:buClrTx/>
              <a:buSzPct val="145000"/>
              <a:buChar char="•"/>
              <a:defRPr sz="1600">
                <a:solidFill>
                  <a:srgbClr val="808080"/>
                </a:solidFill>
              </a:defRPr>
            </a:lvl3pPr>
            <a:lvl4pPr marL="1453923" indent="-188685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4pPr>
            <a:lvl5pPr marL="1857008" indent="-201246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Textplatzhalter 9"/>
          <p:cNvSpPr/>
          <p:nvPr>
            <p:ph type="body" idx="13"/>
          </p:nvPr>
        </p:nvSpPr>
        <p:spPr>
          <a:xfrm>
            <a:off x="324000" y="1144799"/>
            <a:ext cx="8534280" cy="4713094"/>
          </a:xfrm>
          <a:prstGeom prst="rect">
            <a:avLst/>
          </a:prstGeom>
        </p:spPr>
        <p:txBody>
          <a:bodyPr/>
          <a:lstStyle/>
          <a:p>
            <a:pPr marL="287338" indent="-287338">
              <a:buClrTx/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3pPr marL="1385887" indent="-50006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87338" indent="-287338">
              <a:buClrTx/>
              <a:buSzTx/>
              <a:buNone/>
            </a:lvl1pPr>
            <a:lvl2pPr marL="287338" indent="255586">
              <a:buClrTx/>
              <a:buSzTx/>
              <a:buNone/>
            </a:lvl2pPr>
            <a:lvl3pPr marL="287338" indent="598487">
              <a:buClrTx/>
              <a:buSzTx/>
              <a:buNone/>
            </a:lvl3pPr>
            <a:lvl4pPr marL="287338" indent="977900">
              <a:buClrTx/>
              <a:buSzTx/>
              <a:buNone/>
            </a:lvl4pPr>
            <a:lvl5pPr marL="287338" indent="1368423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Text"/>
          <p:cNvSpPr txBox="1"/>
          <p:nvPr>
            <p:ph type="title"/>
          </p:nvPr>
        </p:nvSpPr>
        <p:spPr>
          <a:xfrm>
            <a:off x="323879" y="152400"/>
            <a:ext cx="8534401" cy="4190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Body Level One…"/>
          <p:cNvSpPr txBox="1"/>
          <p:nvPr>
            <p:ph type="body" sz="quarter" idx="1"/>
          </p:nvPr>
        </p:nvSpPr>
        <p:spPr>
          <a:xfrm>
            <a:off x="323999" y="571479"/>
            <a:ext cx="8534281" cy="357209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200"/>
              </a:spcBef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779991" indent="-237066">
              <a:spcBef>
                <a:spcPts val="200"/>
              </a:spcBef>
              <a:buClrTx/>
              <a:buSzPct val="125000"/>
              <a:buChar char="▪"/>
              <a:defRPr sz="1600">
                <a:solidFill>
                  <a:srgbClr val="808080"/>
                </a:solidFill>
              </a:defRPr>
            </a:lvl2pPr>
            <a:lvl3pPr marL="1074737" indent="-188912">
              <a:spcBef>
                <a:spcPts val="200"/>
              </a:spcBef>
              <a:buClrTx/>
              <a:buSzPct val="145000"/>
              <a:buChar char="•"/>
              <a:defRPr sz="1600">
                <a:solidFill>
                  <a:srgbClr val="808080"/>
                </a:solidFill>
              </a:defRPr>
            </a:lvl3pPr>
            <a:lvl4pPr marL="1453923" indent="-188685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4pPr>
            <a:lvl5pPr marL="1857008" indent="-201246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Textplatzhalter 9"/>
          <p:cNvSpPr/>
          <p:nvPr>
            <p:ph type="body" idx="13"/>
          </p:nvPr>
        </p:nvSpPr>
        <p:spPr>
          <a:xfrm>
            <a:off x="324000" y="1144799"/>
            <a:ext cx="8534280" cy="4713094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▪"/>
            </a:lvl1pPr>
            <a:lvl2pPr>
              <a:buChar char="▪"/>
            </a:lvl2pPr>
            <a:lvl3pPr>
              <a:buChar char="▪"/>
            </a:lvl3pPr>
            <a:lvl5pPr>
              <a:buChar char="▪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23879" y="152400"/>
            <a:ext cx="8534401" cy="4190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323999" y="571479"/>
            <a:ext cx="8534281" cy="357209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200"/>
              </a:spcBef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779991" indent="-237066">
              <a:spcBef>
                <a:spcPts val="200"/>
              </a:spcBef>
              <a:buClrTx/>
              <a:buSzPct val="125000"/>
              <a:buChar char="▪"/>
              <a:defRPr sz="1600">
                <a:solidFill>
                  <a:srgbClr val="808080"/>
                </a:solidFill>
              </a:defRPr>
            </a:lvl2pPr>
            <a:lvl3pPr marL="1074737" indent="-188912">
              <a:spcBef>
                <a:spcPts val="200"/>
              </a:spcBef>
              <a:buClrTx/>
              <a:buSzPct val="145000"/>
              <a:buChar char="•"/>
              <a:defRPr sz="1600">
                <a:solidFill>
                  <a:srgbClr val="808080"/>
                </a:solidFill>
              </a:defRPr>
            </a:lvl3pPr>
            <a:lvl4pPr marL="1453923" indent="-188685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4pPr>
            <a:lvl5pPr marL="1857008" indent="-201246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Textplatzhalter 9"/>
          <p:cNvSpPr/>
          <p:nvPr>
            <p:ph type="body" idx="13"/>
          </p:nvPr>
        </p:nvSpPr>
        <p:spPr>
          <a:xfrm>
            <a:off x="324000" y="1144799"/>
            <a:ext cx="8534280" cy="471309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323879" y="152400"/>
            <a:ext cx="8534401" cy="4190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323999" y="571479"/>
            <a:ext cx="8534281" cy="357209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200"/>
              </a:spcBef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779991" indent="-237066">
              <a:spcBef>
                <a:spcPts val="200"/>
              </a:spcBef>
              <a:buClrTx/>
              <a:buSzPct val="125000"/>
              <a:buChar char="▪"/>
              <a:defRPr sz="1600">
                <a:solidFill>
                  <a:srgbClr val="808080"/>
                </a:solidFill>
              </a:defRPr>
            </a:lvl2pPr>
            <a:lvl3pPr marL="1074737" indent="-188912">
              <a:spcBef>
                <a:spcPts val="200"/>
              </a:spcBef>
              <a:buClrTx/>
              <a:buSzPct val="145000"/>
              <a:buChar char="•"/>
              <a:defRPr sz="1600">
                <a:solidFill>
                  <a:srgbClr val="808080"/>
                </a:solidFill>
              </a:defRPr>
            </a:lvl3pPr>
            <a:lvl4pPr marL="1453923" indent="-188685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4pPr>
            <a:lvl5pPr marL="1857008" indent="-201246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extplatzhalter 9"/>
          <p:cNvSpPr/>
          <p:nvPr>
            <p:ph type="body" idx="13"/>
          </p:nvPr>
        </p:nvSpPr>
        <p:spPr>
          <a:xfrm>
            <a:off x="324000" y="1144799"/>
            <a:ext cx="8534280" cy="4713094"/>
          </a:xfrm>
          <a:prstGeom prst="rect">
            <a:avLst/>
          </a:prstGeom>
        </p:spPr>
        <p:txBody>
          <a:bodyPr/>
          <a:lstStyle/>
          <a:p>
            <a:pPr marL="287338" indent="-287338">
              <a:buClrTx/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lie mit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87338" indent="-287338">
              <a:buClrTx/>
              <a:buSzTx/>
              <a:buNone/>
            </a:lvl1pPr>
            <a:lvl2pPr marL="287338" indent="255586">
              <a:buClrTx/>
              <a:buSzTx/>
              <a:buNone/>
            </a:lvl2pPr>
            <a:lvl3pPr marL="287338" indent="598487">
              <a:buClrTx/>
              <a:buSzTx/>
              <a:buNone/>
            </a:lvl3pPr>
            <a:lvl4pPr marL="287338" indent="977900">
              <a:buClrTx/>
              <a:buSzTx/>
              <a:buNone/>
            </a:lvl4pPr>
            <a:lvl5pPr marL="287338" indent="1368423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323879" y="152400"/>
            <a:ext cx="8534401" cy="4190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323999" y="571479"/>
            <a:ext cx="8534281" cy="357209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200"/>
              </a:spcBef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779991" indent="-237066">
              <a:spcBef>
                <a:spcPts val="200"/>
              </a:spcBef>
              <a:buClrTx/>
              <a:buSzPct val="125000"/>
              <a:buChar char="▪"/>
              <a:defRPr sz="1600">
                <a:solidFill>
                  <a:srgbClr val="808080"/>
                </a:solidFill>
              </a:defRPr>
            </a:lvl2pPr>
            <a:lvl3pPr marL="1074737" indent="-188912">
              <a:spcBef>
                <a:spcPts val="200"/>
              </a:spcBef>
              <a:buClrTx/>
              <a:buSzPct val="145000"/>
              <a:buChar char="•"/>
              <a:defRPr sz="1600">
                <a:solidFill>
                  <a:srgbClr val="808080"/>
                </a:solidFill>
              </a:defRPr>
            </a:lvl3pPr>
            <a:lvl4pPr marL="1453923" indent="-188685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4pPr>
            <a:lvl5pPr marL="1857008" indent="-201246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platzhalter 9"/>
          <p:cNvSpPr/>
          <p:nvPr>
            <p:ph type="body" idx="13"/>
          </p:nvPr>
        </p:nvSpPr>
        <p:spPr>
          <a:xfrm>
            <a:off x="324000" y="1144799"/>
            <a:ext cx="8534280" cy="4713094"/>
          </a:xfrm>
          <a:prstGeom prst="rect">
            <a:avLst/>
          </a:prstGeom>
        </p:spPr>
        <p:txBody>
          <a:bodyPr/>
          <a:lstStyle/>
          <a:p>
            <a:pPr>
              <a:buChar char="▪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▪"/>
            </a:lvl1pPr>
            <a:lvl2pPr>
              <a:buChar char="▪"/>
            </a:lvl2pPr>
            <a:lvl3pPr>
              <a:buChar char="▪"/>
            </a:lvl3pPr>
            <a:lvl5pPr>
              <a:buChar char="▪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Untertitel und nummerierter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" y="6102350"/>
            <a:ext cx="841375" cy="74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itle Text"/>
          <p:cNvSpPr txBox="1"/>
          <p:nvPr>
            <p:ph type="title"/>
          </p:nvPr>
        </p:nvSpPr>
        <p:spPr>
          <a:xfrm>
            <a:off x="323879" y="152400"/>
            <a:ext cx="8534401" cy="4190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323999" y="571479"/>
            <a:ext cx="8534281" cy="357209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200"/>
              </a:spcBef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779991" indent="-237066">
              <a:spcBef>
                <a:spcPts val="200"/>
              </a:spcBef>
              <a:buClrTx/>
              <a:buSzPct val="125000"/>
              <a:buChar char="▪"/>
              <a:defRPr sz="1600">
                <a:solidFill>
                  <a:srgbClr val="808080"/>
                </a:solidFill>
              </a:defRPr>
            </a:lvl2pPr>
            <a:lvl3pPr marL="1074737" indent="-188912">
              <a:spcBef>
                <a:spcPts val="200"/>
              </a:spcBef>
              <a:buClrTx/>
              <a:buSzPct val="145000"/>
              <a:buChar char="•"/>
              <a:defRPr sz="1600">
                <a:solidFill>
                  <a:srgbClr val="808080"/>
                </a:solidFill>
              </a:defRPr>
            </a:lvl3pPr>
            <a:lvl4pPr marL="1453923" indent="-188685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4pPr>
            <a:lvl5pPr marL="1857008" indent="-201246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extplatzhalter 9"/>
          <p:cNvSpPr/>
          <p:nvPr>
            <p:ph type="body" idx="13"/>
          </p:nvPr>
        </p:nvSpPr>
        <p:spPr>
          <a:xfrm>
            <a:off x="324000" y="1144799"/>
            <a:ext cx="8534280" cy="471309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" y="6102350"/>
            <a:ext cx="841375" cy="74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itle Text"/>
          <p:cNvSpPr txBox="1"/>
          <p:nvPr>
            <p:ph type="title"/>
          </p:nvPr>
        </p:nvSpPr>
        <p:spPr>
          <a:xfrm>
            <a:off x="323879" y="152400"/>
            <a:ext cx="8534401" cy="41908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23999" y="571479"/>
            <a:ext cx="8534281" cy="357209"/>
          </a:xfrm>
          <a:prstGeom prst="rect">
            <a:avLst/>
          </a:prstGeom>
        </p:spPr>
        <p:txBody>
          <a:bodyPr/>
          <a:lstStyle>
            <a:lvl1pPr marL="287338" indent="-287338">
              <a:spcBef>
                <a:spcPts val="200"/>
              </a:spcBef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779991" indent="-237066">
              <a:spcBef>
                <a:spcPts val="200"/>
              </a:spcBef>
              <a:buClrTx/>
              <a:buSzPct val="125000"/>
              <a:buChar char="▪"/>
              <a:defRPr sz="1600">
                <a:solidFill>
                  <a:srgbClr val="808080"/>
                </a:solidFill>
              </a:defRPr>
            </a:lvl2pPr>
            <a:lvl3pPr marL="1074737" indent="-188912">
              <a:spcBef>
                <a:spcPts val="200"/>
              </a:spcBef>
              <a:buClrTx/>
              <a:buSzPct val="145000"/>
              <a:buChar char="•"/>
              <a:defRPr sz="1600">
                <a:solidFill>
                  <a:srgbClr val="808080"/>
                </a:solidFill>
              </a:defRPr>
            </a:lvl3pPr>
            <a:lvl4pPr marL="1453923" indent="-188685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4pPr>
            <a:lvl5pPr marL="1857008" indent="-201246">
              <a:spcBef>
                <a:spcPts val="200"/>
              </a:spcBef>
              <a:buClrTx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Textplatzhalter 9"/>
          <p:cNvSpPr/>
          <p:nvPr>
            <p:ph type="body" idx="13"/>
          </p:nvPr>
        </p:nvSpPr>
        <p:spPr>
          <a:xfrm>
            <a:off x="324000" y="1144799"/>
            <a:ext cx="8534280" cy="4713094"/>
          </a:xfrm>
          <a:prstGeom prst="rect">
            <a:avLst/>
          </a:prstGeom>
        </p:spPr>
        <p:txBody>
          <a:bodyPr/>
          <a:lstStyle/>
          <a:p>
            <a:pPr marL="287338" indent="-287338">
              <a:buClrTx/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866775"/>
            <a:ext cx="9155114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819775"/>
            <a:ext cx="9120189" cy="12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8" descr="Picture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0" y="6102350"/>
            <a:ext cx="841375" cy="74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34400" y="6042025"/>
            <a:ext cx="573088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323879" y="152400"/>
            <a:ext cx="8534401" cy="776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337288" y="6215081"/>
            <a:ext cx="301908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323999" y="1144799"/>
            <a:ext cx="8534281" cy="4713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87338" marR="0" indent="-28733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Tx/>
        <a:buAutoNum type="arabicPeriod" startAt="1"/>
        <a:tabLst/>
        <a:defRPr b="0" baseline="0" cap="none" i="0" spc="0" strike="noStrike" sz="20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1pPr>
      <a:lvl2pPr marL="839258" marR="0" indent="-296333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Tx/>
        <a:buAutoNum type="alphaLcPeriod" startAt="1"/>
        <a:tabLst/>
        <a:defRPr b="0" baseline="0" cap="none" i="0" spc="0" strike="noStrike" sz="20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2pPr>
      <a:lvl3pPr marL="1123950" marR="0" indent="-23812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Tx/>
        <a:buAutoNum type="romanUcPeriod" startAt="1"/>
        <a:tabLst/>
        <a:defRPr b="0" baseline="0" cap="none" i="0" spc="0" strike="noStrike" sz="20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3pPr>
      <a:lvl4pPr marL="1501095" marR="0" indent="-23585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b="0" baseline="0" cap="none" i="0" spc="0" strike="noStrike" sz="20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4pPr>
      <a:lvl5pPr marL="1907320" marR="0" indent="-25155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5pPr>
      <a:lvl6pPr marL="2364520" marR="0" indent="-25155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6pPr>
      <a:lvl7pPr marL="2821720" marR="0" indent="-25155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7pPr>
      <a:lvl8pPr marL="3278920" marR="0" indent="-25155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8pPr>
      <a:lvl9pPr marL="3736120" marR="0" indent="-25155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7559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el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2400">
                <a:solidFill>
                  <a:srgbClr val="343434"/>
                </a:solidFill>
              </a:defRPr>
            </a:pPr>
            <a:r>
              <a:t>Virtuelle und erweiterte Realität</a:t>
            </a:r>
          </a:p>
        </p:txBody>
      </p:sp>
      <p:sp>
        <p:nvSpPr>
          <p:cNvPr id="234" name="Untertitel 6"/>
          <p:cNvSpPr txBox="1"/>
          <p:nvPr>
            <p:ph type="body" sz="quarter" idx="1"/>
          </p:nvPr>
        </p:nvSpPr>
        <p:spPr>
          <a:xfrm>
            <a:off x="911225" y="3276599"/>
            <a:ext cx="8080375" cy="723906"/>
          </a:xfrm>
          <a:prstGeom prst="rect">
            <a:avLst/>
          </a:prstGeom>
        </p:spPr>
        <p:txBody>
          <a:bodyPr/>
          <a:lstStyle/>
          <a:p>
            <a:pPr/>
            <a:r>
              <a:t>Barbara Elias &amp; Yi Wang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Ende Babsi -&gt; Überleitung Y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Ende Babsi -&gt; Überleitung Yi</a:t>
            </a:r>
          </a:p>
          <a:p>
            <a:pP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73" name="Slide Number"/>
          <p:cNvSpPr txBox="1"/>
          <p:nvPr>
            <p:ph type="sldNum" sz="quarter" idx="2"/>
          </p:nvPr>
        </p:nvSpPr>
        <p:spPr>
          <a:xfrm>
            <a:off x="8350484" y="6215081"/>
            <a:ext cx="288712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8436172" y="6215081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Einführung in die Themenstellung (Babs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Einführung in die Themenstellung (Babsi)</a:t>
            </a:r>
          </a:p>
          <a:p>
            <a:pPr/>
            <a:r>
              <a:t>VR und AR in der Ausbildung (Babsi)</a:t>
            </a:r>
          </a:p>
          <a:p>
            <a:pPr/>
            <a:r>
              <a:t>Visuelles Design von Construct3D (Yi)</a:t>
            </a:r>
          </a:p>
          <a:p>
            <a:pPr/>
            <a:r>
              <a:t>Forschungsergebnisse (Yi)</a:t>
            </a:r>
          </a:p>
          <a:p>
            <a:pPr/>
            <a:r>
              <a:t>Fragen (Babsi)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8436172" y="6215081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Was ist virtuelle Realität eigentlich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Was ist virtuelle Realität eigentlich?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xfrm>
            <a:off x="8436172" y="6215081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Was ist erweiterte Realität eigentli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Was ist erweiterte Realität eigentlich?</a:t>
            </a:r>
          </a:p>
          <a:p>
            <a:pPr/>
          </a:p>
          <a:p>
            <a:pPr/>
            <a:r>
              <a:t>-apple keynote </a:t>
            </a:r>
          </a:p>
          <a:p>
            <a:pPr/>
            <a:r>
              <a:t>https://www.youtube.com/watch?v=JwSlKwuT8VI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xfrm>
            <a:off x="8436172" y="6215081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State of the Art vs. VR in den 1990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of the Art vs. VR in den 1990er</a:t>
            </a:r>
          </a:p>
          <a:p>
            <a:pPr/>
          </a:p>
          <a:p>
            <a:pPr/>
            <a:r>
              <a:t>Überleitung zu Hannes Kaufmann</a:t>
            </a:r>
          </a:p>
          <a:p>
            <a:pP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xfrm>
            <a:off x="8436172" y="6215081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Babsi pap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Babsi paper 1</a:t>
            </a:r>
          </a:p>
          <a:p>
            <a:pP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8436172" y="6215081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Babsi paper 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Babsi paper 1</a:t>
            </a:r>
          </a:p>
          <a:p>
            <a:pP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8436172" y="6215081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Babsi pap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Babsi paper 2</a:t>
            </a:r>
          </a:p>
          <a:p>
            <a:pP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Virtuelle und erweiterte Realitä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Virtuelle und erweiterte Realität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8436172" y="6215081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Babsi pap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Babsi paper 2</a:t>
            </a:r>
          </a:p>
          <a:p>
            <a:pP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IGMaster">
  <a:themeElements>
    <a:clrScheme name="BIGMaster">
      <a:dk1>
        <a:srgbClr val="343434"/>
      </a:dk1>
      <a:lt1>
        <a:srgbClr val="FFFFFF"/>
      </a:lt1>
      <a:dk2>
        <a:srgbClr val="A7A7A7"/>
      </a:dk2>
      <a:lt2>
        <a:srgbClr val="535353"/>
      </a:lt2>
      <a:accent1>
        <a:srgbClr val="FF7E00"/>
      </a:accent1>
      <a:accent2>
        <a:srgbClr val="FFE23B"/>
      </a:accent2>
      <a:accent3>
        <a:srgbClr val="8F8F8F"/>
      </a:accent3>
      <a:accent4>
        <a:srgbClr val="2B2B2B"/>
      </a:accent4>
      <a:accent5>
        <a:srgbClr val="FFC0AA"/>
      </a:accent5>
      <a:accent6>
        <a:srgbClr val="E7CD35"/>
      </a:accent6>
      <a:hlink>
        <a:srgbClr val="0000FF"/>
      </a:hlink>
      <a:folHlink>
        <a:srgbClr val="FF00FF"/>
      </a:folHlink>
    </a:clrScheme>
    <a:fontScheme name="BIGMas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IG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434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434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IGMaster">
  <a:themeElements>
    <a:clrScheme name="BIG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7E00"/>
      </a:accent1>
      <a:accent2>
        <a:srgbClr val="FFE23B"/>
      </a:accent2>
      <a:accent3>
        <a:srgbClr val="8F8F8F"/>
      </a:accent3>
      <a:accent4>
        <a:srgbClr val="2B2B2B"/>
      </a:accent4>
      <a:accent5>
        <a:srgbClr val="FFC0AA"/>
      </a:accent5>
      <a:accent6>
        <a:srgbClr val="E7CD35"/>
      </a:accent6>
      <a:hlink>
        <a:srgbClr val="0000FF"/>
      </a:hlink>
      <a:folHlink>
        <a:srgbClr val="FF00FF"/>
      </a:folHlink>
    </a:clrScheme>
    <a:fontScheme name="BIGMas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IG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434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3434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