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NAO – Ramassage d’une balle rouge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33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NAO doit se diriger vers une balle rouge et la ramasser.</a:t>
            </a:r>
          </a:p>
        </p:txBody>
      </p:sp>
      <p:pic>
        <p:nvPicPr>
          <p:cNvPr id="1026" name="Picture 2" descr="http://www.cc.gatech.edu/~mnovitzk/NaoR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28" y="3195718"/>
            <a:ext cx="1801371" cy="25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5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Divers modules :</a:t>
            </a:r>
          </a:p>
          <a:p>
            <a:pPr lvl="1"/>
            <a:r>
              <a:rPr lang="fr-FR" dirty="0" smtClean="0"/>
              <a:t>Détection de la balle rouge</a:t>
            </a:r>
          </a:p>
          <a:p>
            <a:pPr lvl="1"/>
            <a:r>
              <a:rPr lang="fr-FR" dirty="0" smtClean="0"/>
              <a:t>Déplacement vers la balle</a:t>
            </a:r>
          </a:p>
          <a:p>
            <a:pPr lvl="1"/>
            <a:r>
              <a:rPr lang="fr-FR" dirty="0" smtClean="0"/>
              <a:t>Ramassage de la balle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59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Perte d’équilibre</a:t>
            </a:r>
          </a:p>
          <a:p>
            <a:r>
              <a:rPr lang="fr-FR" dirty="0" smtClean="0"/>
              <a:t>Pouce cassé</a:t>
            </a:r>
          </a:p>
          <a:p>
            <a:r>
              <a:rPr lang="fr-FR" dirty="0" smtClean="0"/>
              <a:t>Moteur surchauffant</a:t>
            </a:r>
          </a:p>
          <a:p>
            <a:r>
              <a:rPr lang="fr-FR" dirty="0" smtClean="0"/>
              <a:t>Mise en place des scripts python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6" y="2638044"/>
            <a:ext cx="4196168" cy="24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Choregraphe</a:t>
            </a:r>
            <a:r>
              <a:rPr lang="fr-FR" dirty="0" smtClean="0"/>
              <a:t> : création des mouvements</a:t>
            </a:r>
          </a:p>
          <a:p>
            <a:endParaRPr lang="fr-FR" dirty="0" smtClean="0"/>
          </a:p>
          <a:p>
            <a:r>
              <a:rPr lang="fr-FR" dirty="0" smtClean="0"/>
              <a:t>Développement du code pour la détection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et le déplacement vers la balle.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Création d’une classe pour contrôler les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actions du robot.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40" y="2638044"/>
            <a:ext cx="2751336" cy="27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894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25</TotalTime>
  <Words>85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NAO – Ramassage d’une balle rouge</vt:lpstr>
      <vt:lpstr>Présentation du projet</vt:lpstr>
      <vt:lpstr>Analyse du projet</vt:lpstr>
      <vt:lpstr>Problèmes rencontrés</vt:lpstr>
      <vt:lpstr>Réalisation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– Ramassage d’une balle rouge</dc:title>
  <dc:creator>Eloi Pagniez</dc:creator>
  <cp:lastModifiedBy>Eloi Pagniez</cp:lastModifiedBy>
  <cp:revision>4</cp:revision>
  <dcterms:created xsi:type="dcterms:W3CDTF">2016-06-17T06:22:52Z</dcterms:created>
  <dcterms:modified xsi:type="dcterms:W3CDTF">2016-06-17T06:48:32Z</dcterms:modified>
</cp:coreProperties>
</file>