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1C22C-07EB-49FF-AFC9-B187E63B0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Digitaler </a:t>
            </a:r>
            <a:r>
              <a:rPr lang="de-AT" dirty="0" err="1"/>
              <a:t>bilderrahmen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3CF91C-BEC4-4B17-BD64-B6F1B47C6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</a:t>
            </a:r>
            <a:r>
              <a:rPr lang="de-AT" dirty="0" err="1"/>
              <a:t>Bargehr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21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4DC8D-B04B-411D-AF3F-E15D4BBC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6007F-26F1-499D-81BE-79D3BBA2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  <a:p>
            <a:r>
              <a:rPr lang="de-AT" dirty="0"/>
              <a:t>Beschreibung des Projektes</a:t>
            </a:r>
          </a:p>
          <a:p>
            <a:r>
              <a:rPr lang="de-AT" dirty="0"/>
              <a:t>Aufgetretene Probleme</a:t>
            </a:r>
          </a:p>
          <a:p>
            <a:r>
              <a:rPr lang="de-AT" dirty="0"/>
              <a:t>Lösungen zu den Problemen</a:t>
            </a:r>
          </a:p>
          <a:p>
            <a:r>
              <a:rPr lang="de-AT" dirty="0"/>
              <a:t>Umsetzung des Projektes</a:t>
            </a:r>
          </a:p>
          <a:p>
            <a:r>
              <a:rPr lang="de-AT" dirty="0"/>
              <a:t>(kleines Video zur Vorführung)</a:t>
            </a:r>
          </a:p>
        </p:txBody>
      </p:sp>
    </p:spTree>
    <p:extLst>
      <p:ext uri="{BB962C8B-B14F-4D97-AF65-F5344CB8AC3E}">
        <p14:creationId xmlns:p14="http://schemas.microsoft.com/office/powerpoint/2010/main" val="5087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0CB82-3ABE-4332-A0A2-4D5B853C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20F55-F8B8-4048-A7E8-0B86B21F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Projektteam:</a:t>
            </a:r>
          </a:p>
          <a:p>
            <a:pPr lvl="1"/>
            <a:r>
              <a:rPr lang="de-AT" dirty="0" err="1"/>
              <a:t>Bargehr</a:t>
            </a:r>
            <a:r>
              <a:rPr lang="de-AT" dirty="0"/>
              <a:t> Philipp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Projektbetreuer:</a:t>
            </a:r>
          </a:p>
          <a:p>
            <a:pPr lvl="1"/>
            <a:r>
              <a:rPr lang="de-AT" dirty="0" err="1"/>
              <a:t>Dipl.Ing</a:t>
            </a:r>
            <a:r>
              <a:rPr lang="de-AT" dirty="0"/>
              <a:t>. Günther Jena</a:t>
            </a:r>
          </a:p>
        </p:txBody>
      </p:sp>
    </p:spTree>
    <p:extLst>
      <p:ext uri="{BB962C8B-B14F-4D97-AF65-F5344CB8AC3E}">
        <p14:creationId xmlns:p14="http://schemas.microsoft.com/office/powerpoint/2010/main" val="19594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CE16-C9F7-4AC4-A540-42D12B05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A4F48-3B07-4464-9BBD-927F229D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00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60FAA-0265-401A-BBAC-684AAFEE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728EA-AD37-48C8-B1A4-5A5540D2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01140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40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Digitaler bilderrahmen</vt:lpstr>
      <vt:lpstr>Inhalt</vt:lpstr>
      <vt:lpstr>Projektteam</vt:lpstr>
      <vt:lpstr>Beschreibung des Projektes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Digitaler bilderrahmen</dc:title>
  <dc:creator>Philipp BARGEHR</dc:creator>
  <cp:lastModifiedBy>Philipp BARGEHR</cp:lastModifiedBy>
  <cp:revision>4</cp:revision>
  <dcterms:created xsi:type="dcterms:W3CDTF">2021-04-07T10:31:54Z</dcterms:created>
  <dcterms:modified xsi:type="dcterms:W3CDTF">2021-04-07T10:42:46Z</dcterms:modified>
</cp:coreProperties>
</file>