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408" r:id="rId2"/>
    <p:sldId id="468" r:id="rId3"/>
    <p:sldId id="469" r:id="rId4"/>
    <p:sldId id="470" r:id="rId5"/>
    <p:sldId id="471" r:id="rId6"/>
    <p:sldId id="472" r:id="rId7"/>
    <p:sldId id="473" r:id="rId8"/>
    <p:sldId id="457" r:id="rId9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00FF"/>
    <a:srgbClr val="003366"/>
    <a:srgbClr val="CC99FF"/>
    <a:srgbClr val="FF9933"/>
    <a:srgbClr val="CCCC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>
      <p:cViewPr varScale="1">
        <p:scale>
          <a:sx n="93" d="100"/>
          <a:sy n="93" d="100"/>
        </p:scale>
        <p:origin x="7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4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025" y="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025" y="9683750"/>
            <a:ext cx="304958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/>
            </a:lvl1pPr>
          </a:lstStyle>
          <a:p>
            <a:pPr>
              <a:defRPr/>
            </a:pPr>
            <a:fld id="{6B8B5DCA-D01B-48F6-9A2E-B0F2C1FEB5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3045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defTabSz="952500" eaLnBrk="1" latin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79" tIns="47590" rIns="95179" bIns="47590" numCol="1" anchor="b" anchorCtr="0" compatLnSpc="1">
            <a:prstTxWarp prst="textNoShape">
              <a:avLst/>
            </a:prstTxWarp>
          </a:bodyPr>
          <a:lstStyle>
            <a:lvl1pPr algn="r" defTabSz="952500" eaLnBrk="1" latin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C933FA4-0FE0-46B1-9282-FF8F0BD89D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3033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525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78734D-0291-48F4-A771-F3441B19FD7E}" type="slidenum">
              <a:rPr lang="en-US" altLang="ko-KR" sz="1300"/>
              <a:pPr>
                <a:spcBef>
                  <a:spcPct val="0"/>
                </a:spcBef>
              </a:pPr>
              <a:t>1</a:t>
            </a:fld>
            <a:endParaRPr lang="en-US" altLang="ko-KR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06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438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52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604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973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933FA4-0FE0-46B1-9282-FF8F0BD89D35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362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2242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42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1722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1722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A64942-8F15-49AC-A928-8206398FF0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06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27363C-4684-4CB9-BC77-D8DF5A463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542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D52E53-8305-41B2-91E4-8A475CA01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74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928938" y="6248400"/>
            <a:ext cx="3286125" cy="4572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AC5489-9E44-4AAE-A28C-37985F9952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3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D88FF6-532B-46CC-9381-989A565BF3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34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872437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1538" y="1643050"/>
            <a:ext cx="3921150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4" y="1643050"/>
            <a:ext cx="3811584" cy="4489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0718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5B9A9F-767F-4B00-AF3E-0FB2AC0E60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5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357166"/>
            <a:ext cx="7472386" cy="92869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18290D-9B71-47DB-BFDA-75CFDCE912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800999" cy="10001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7EB07A-96A3-4F18-BB07-A66ACC6BFD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43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248400"/>
            <a:ext cx="31432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24AD49-E3DD-472E-97E7-3B3F007EED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13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4966FD-9461-4A5E-8D8D-BD5750728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2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00375" y="6248400"/>
            <a:ext cx="321468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91E628-A84F-4ABC-96E5-0B6E1C7023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22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그룹 15"/>
          <p:cNvGrpSpPr>
            <a:grpSpLocks/>
          </p:cNvGrpSpPr>
          <p:nvPr userDrawn="1"/>
        </p:nvGrpSpPr>
        <p:grpSpPr bwMode="auto">
          <a:xfrm>
            <a:off x="142875" y="571500"/>
            <a:ext cx="8542338" cy="1052513"/>
            <a:chOff x="127000" y="990600"/>
            <a:chExt cx="8542338" cy="1052513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ltGray">
            <a:xfrm>
              <a:off x="417513" y="1098550"/>
              <a:ext cx="438150" cy="4746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3" name="Rectangle 3"/>
            <p:cNvSpPr>
              <a:spLocks noChangeArrowheads="1"/>
            </p:cNvSpPr>
            <p:nvPr/>
          </p:nvSpPr>
          <p:spPr bwMode="ltGray">
            <a:xfrm>
              <a:off x="800100" y="10985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ltGray">
            <a:xfrm>
              <a:off x="541338" y="1520825"/>
              <a:ext cx="422275" cy="47466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5" name="Rectangle 5"/>
            <p:cNvSpPr>
              <a:spLocks noChangeArrowheads="1"/>
            </p:cNvSpPr>
            <p:nvPr/>
          </p:nvSpPr>
          <p:spPr bwMode="ltGray">
            <a:xfrm>
              <a:off x="911225" y="15208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ltGray">
            <a:xfrm>
              <a:off x="127000" y="14478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/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gray">
            <a:xfrm>
              <a:off x="762000" y="990600"/>
              <a:ext cx="31750" cy="105251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442913" y="1781175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defRPr/>
              </a:pPr>
              <a:endParaRPr lang="ko-KR" altLang="ko-KR" sz="24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27" name="Rectangle 9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071563" y="214313"/>
            <a:ext cx="78724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071563" y="1571625"/>
            <a:ext cx="7883525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23243" name="Rectangle 11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228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컴퓨터프로그래밍</a:t>
            </a:r>
            <a:r>
              <a:rPr lang="en-US" altLang="ko-KR" smtClean="0"/>
              <a:t>1</a:t>
            </a:r>
            <a:endParaRPr lang="en-US" altLang="ko-KR"/>
          </a:p>
        </p:txBody>
      </p:sp>
      <p:sp>
        <p:nvSpPr>
          <p:cNvPr id="223244" name="Rectangle 1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자바 프로그래밍 기초 실습</a:t>
            </a:r>
            <a:endParaRPr lang="en-US" altLang="ko-KR"/>
          </a:p>
        </p:txBody>
      </p:sp>
      <p:sp>
        <p:nvSpPr>
          <p:cNvPr id="223245" name="Rectangle 1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A5FF0BE-2260-4F68-83FE-145680A2AC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00125" y="1785938"/>
            <a:ext cx="7786688" cy="1365250"/>
          </a:xfrm>
          <a:effectLst>
            <a:outerShdw dist="45791" dir="2021404" algn="ctr" rotWithShape="0">
              <a:srgbClr val="B2B2B2"/>
            </a:outerShdw>
          </a:effectLst>
        </p:spPr>
        <p:txBody>
          <a:bodyPr/>
          <a:lstStyle/>
          <a:p>
            <a:pPr algn="ctr" eaLnBrk="1" hangingPunct="1"/>
            <a:r>
              <a:rPr lang="ko-KR" altLang="en-US" sz="4800" dirty="0" smtClean="0"/>
              <a:t>자바 프로그래밍 기초 실습</a:t>
            </a:r>
          </a:p>
        </p:txBody>
      </p:sp>
      <p:sp>
        <p:nvSpPr>
          <p:cNvPr id="15363" name="Text Box 14"/>
          <p:cNvSpPr txBox="1">
            <a:spLocks noChangeArrowheads="1"/>
          </p:cNvSpPr>
          <p:nvPr/>
        </p:nvSpPr>
        <p:spPr bwMode="auto">
          <a:xfrm>
            <a:off x="2700338" y="1428750"/>
            <a:ext cx="4248150" cy="646113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600" b="1" i="1" dirty="0">
                <a:solidFill>
                  <a:srgbClr val="333399"/>
                </a:solidFill>
              </a:rPr>
              <a:t>Lab </a:t>
            </a:r>
            <a:r>
              <a:rPr lang="en-US" altLang="ko-KR" sz="3600" b="1" i="1">
                <a:solidFill>
                  <a:srgbClr val="333399"/>
                </a:solidFill>
              </a:rPr>
              <a:t>Exercise </a:t>
            </a:r>
            <a:r>
              <a:rPr lang="en-US" altLang="ko-KR" sz="3600" b="1" i="1" smtClean="0">
                <a:solidFill>
                  <a:srgbClr val="333399"/>
                </a:solidFill>
              </a:rPr>
              <a:t>#3</a:t>
            </a:r>
            <a:endParaRPr lang="en-US" altLang="ko-KR" sz="3600" b="1" i="1" dirty="0">
              <a:solidFill>
                <a:srgbClr val="333399"/>
              </a:solidFill>
            </a:endParaRPr>
          </a:p>
        </p:txBody>
      </p:sp>
      <p:sp>
        <p:nvSpPr>
          <p:cNvPr id="1536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657600"/>
            <a:ext cx="6437313" cy="2508250"/>
          </a:xfrm>
        </p:spPr>
        <p:txBody>
          <a:bodyPr/>
          <a:lstStyle/>
          <a:p>
            <a:pPr eaLnBrk="1" hangingPunct="1"/>
            <a:r>
              <a:rPr lang="en-US" altLang="ko-KR" sz="2400" b="1" dirty="0" smtClean="0"/>
              <a:t>2017</a:t>
            </a:r>
            <a:r>
              <a:rPr lang="ko-KR" altLang="en-US" sz="2400" b="1" dirty="0" smtClean="0"/>
              <a:t>년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학기 </a:t>
            </a:r>
          </a:p>
          <a:p>
            <a:pPr eaLnBrk="1" hangingPunct="1"/>
            <a:r>
              <a:rPr lang="ko-KR" altLang="en-US" sz="3600" b="1" dirty="0"/>
              <a:t>컴퓨터프로그래밍</a:t>
            </a:r>
            <a:r>
              <a:rPr lang="en-US" altLang="ko-KR" sz="3600" b="1" dirty="0"/>
              <a:t>1</a:t>
            </a:r>
            <a:endParaRPr lang="ko-KR" altLang="en-US" sz="3600" b="1" dirty="0"/>
          </a:p>
          <a:p>
            <a:pPr eaLnBrk="1" hangingPunct="1">
              <a:lnSpc>
                <a:spcPct val="90000"/>
              </a:lnSpc>
            </a:pPr>
            <a:endParaRPr lang="en-US" altLang="ko-KR" sz="2800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/>
              <a:t>권 오 석</a:t>
            </a:r>
            <a:endParaRPr lang="en-US" altLang="ko-KR" sz="2400" b="1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/>
              <a:t>충남대학교 컴퓨터공학과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목차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ko-KR" altLang="en-US" sz="2400" smtClean="0"/>
              <a:t>실습</a:t>
            </a:r>
            <a:endParaRPr lang="en-US" altLang="ko-KR" sz="240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2000" smtClean="0"/>
              <a:t>1. if ~ else</a:t>
            </a:r>
            <a:r>
              <a:rPr lang="ko-KR" altLang="en-US" sz="2000" smtClean="0"/>
              <a:t>문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성적 계산하기</a:t>
            </a: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2000" smtClean="0"/>
              <a:t>2. switch </a:t>
            </a:r>
            <a:r>
              <a:rPr lang="ko-KR" altLang="en-US" sz="2000" smtClean="0"/>
              <a:t>문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계절 나타내기</a:t>
            </a: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ko-KR" sz="2000" smtClean="0"/>
              <a:t>3. </a:t>
            </a:r>
            <a:r>
              <a:rPr lang="ko-KR" altLang="en-US" sz="2000" smtClean="0"/>
              <a:t>반복문 </a:t>
            </a:r>
            <a:r>
              <a:rPr lang="en-US" altLang="ko-KR" sz="2000" smtClean="0"/>
              <a:t>:  </a:t>
            </a:r>
            <a:r>
              <a:rPr lang="ko-KR" altLang="en-US" sz="2000" smtClean="0"/>
              <a:t>식당메뉴 출력하기</a:t>
            </a: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altLang="ko-KR" sz="2000" dirty="0" smtClean="0"/>
          </a:p>
        </p:txBody>
      </p:sp>
      <p:sp>
        <p:nvSpPr>
          <p:cNvPr id="17412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17413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174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566FF8-D02C-4AFB-B539-F20D2C17120D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8123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3-1. </a:t>
            </a:r>
            <a:r>
              <a:rPr lang="ko-KR" altLang="en-US" sz="4000" dirty="0" smtClean="0"/>
              <a:t>성적 계산하기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smtClean="0"/>
              <a:t>중간고사</a:t>
            </a:r>
            <a:r>
              <a:rPr lang="en-US" altLang="ko-KR" sz="2400" smtClean="0"/>
              <a:t>, </a:t>
            </a:r>
            <a:r>
              <a:rPr lang="ko-KR" altLang="en-US" sz="2400" smtClean="0"/>
              <a:t>기말고사</a:t>
            </a:r>
            <a:r>
              <a:rPr lang="en-US" altLang="ko-KR" sz="2400" smtClean="0"/>
              <a:t>, </a:t>
            </a:r>
            <a:r>
              <a:rPr lang="ko-KR" altLang="en-US" sz="2400" smtClean="0"/>
              <a:t>실습 점수를 임의대로 입력하고 학점 출력하기 </a:t>
            </a:r>
            <a:endParaRPr lang="en-US" altLang="ko-KR" sz="240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(100</a:t>
            </a:r>
            <a:r>
              <a:rPr lang="ko-KR" altLang="en-US" sz="2000" smtClean="0"/>
              <a:t>점만점 기준으로 각각 </a:t>
            </a:r>
            <a:r>
              <a:rPr lang="en-US" altLang="ko-KR" sz="2000" smtClean="0"/>
              <a:t>100</a:t>
            </a:r>
            <a:r>
              <a:rPr lang="ko-KR" altLang="en-US" sz="2000" smtClean="0"/>
              <a:t>점내로 입력하고 평균값을 학점으로 환산</a:t>
            </a:r>
            <a:r>
              <a:rPr lang="en-US" altLang="ko-KR" sz="200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smtClean="0"/>
              <a:t>조건</a:t>
            </a:r>
            <a:r>
              <a:rPr lang="en-US" altLang="ko-KR" sz="2400" smtClean="0"/>
              <a:t>(</a:t>
            </a:r>
            <a:r>
              <a:rPr lang="ko-KR" altLang="en-US" sz="2400" smtClean="0"/>
              <a:t>중첩된 </a:t>
            </a:r>
            <a:r>
              <a:rPr lang="en-US" altLang="ko-KR" sz="2400" smtClean="0"/>
              <a:t>if ~ else</a:t>
            </a:r>
            <a:r>
              <a:rPr lang="ko-KR" altLang="en-US" sz="2400" smtClean="0"/>
              <a:t>문을 사용하라</a:t>
            </a:r>
            <a:r>
              <a:rPr lang="en-US" altLang="ko-KR" sz="2400" smtClean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100~96 : A+, 95~ 91</a:t>
            </a:r>
            <a:r>
              <a:rPr lang="ko-KR" altLang="en-US" sz="2000" smtClean="0"/>
              <a:t>점 </a:t>
            </a:r>
            <a:r>
              <a:rPr lang="en-US" altLang="ko-KR" sz="2000" smtClean="0"/>
              <a:t>: A0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90~86 : B+, 85~ 81</a:t>
            </a:r>
            <a:r>
              <a:rPr lang="ko-KR" altLang="en-US" sz="2000" smtClean="0"/>
              <a:t>점 </a:t>
            </a:r>
            <a:r>
              <a:rPr lang="en-US" altLang="ko-KR" sz="2000" smtClean="0"/>
              <a:t>: B0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80~76 </a:t>
            </a:r>
            <a:r>
              <a:rPr lang="en-US" altLang="ko-KR" sz="2000"/>
              <a:t>: </a:t>
            </a:r>
            <a:r>
              <a:rPr lang="en-US" altLang="ko-KR" sz="2000" smtClean="0"/>
              <a:t>C+, 75</a:t>
            </a:r>
            <a:r>
              <a:rPr lang="en-US" altLang="ko-KR" sz="2000"/>
              <a:t>~ </a:t>
            </a:r>
            <a:r>
              <a:rPr lang="en-US" altLang="ko-KR" sz="2000" smtClean="0"/>
              <a:t>71</a:t>
            </a:r>
            <a:r>
              <a:rPr lang="ko-KR" altLang="en-US" sz="2000"/>
              <a:t>점 </a:t>
            </a:r>
            <a:r>
              <a:rPr lang="en-US" altLang="ko-KR" sz="2000"/>
              <a:t>: </a:t>
            </a:r>
            <a:r>
              <a:rPr lang="en-US" altLang="ko-KR" sz="2000" smtClean="0"/>
              <a:t>C0</a:t>
            </a:r>
            <a:endParaRPr lang="en-US" altLang="ko-KR" sz="200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70~66 </a:t>
            </a:r>
            <a:r>
              <a:rPr lang="en-US" altLang="ko-KR" sz="2000"/>
              <a:t>: </a:t>
            </a:r>
            <a:r>
              <a:rPr lang="en-US" altLang="ko-KR" sz="2000" smtClean="0"/>
              <a:t>D+, 65</a:t>
            </a:r>
            <a:r>
              <a:rPr lang="en-US" altLang="ko-KR" sz="2000"/>
              <a:t>~ </a:t>
            </a:r>
            <a:r>
              <a:rPr lang="en-US" altLang="ko-KR" sz="2000" smtClean="0"/>
              <a:t>61</a:t>
            </a:r>
            <a:r>
              <a:rPr lang="ko-KR" altLang="en-US" sz="2000"/>
              <a:t>점 </a:t>
            </a:r>
            <a:r>
              <a:rPr lang="en-US" altLang="ko-KR" sz="2000"/>
              <a:t>: </a:t>
            </a:r>
            <a:r>
              <a:rPr lang="en-US" altLang="ko-KR" sz="2000" smtClean="0"/>
              <a:t>D0</a:t>
            </a:r>
            <a:endParaRPr lang="en-US" altLang="ko-KR" sz="200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60</a:t>
            </a:r>
            <a:r>
              <a:rPr lang="ko-KR" altLang="en-US" sz="2000" smtClean="0"/>
              <a:t>점 이하 </a:t>
            </a:r>
            <a:r>
              <a:rPr lang="en-US" altLang="ko-KR" sz="2000" smtClean="0"/>
              <a:t>: F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200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40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40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4493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3-2. </a:t>
            </a:r>
            <a:r>
              <a:rPr lang="ko-KR" altLang="en-US" sz="4000" dirty="0" smtClean="0"/>
              <a:t>계절 나타내기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smtClean="0"/>
              <a:t>월을 입력받고 월에 해당하는 계절을 나타내자</a:t>
            </a:r>
            <a:r>
              <a:rPr lang="en-US" altLang="ko-KR" sz="2400" smtClean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12</a:t>
            </a:r>
            <a:r>
              <a:rPr lang="ko-KR" altLang="en-US" sz="2000" smtClean="0"/>
              <a:t>월</a:t>
            </a:r>
            <a:r>
              <a:rPr lang="en-US" altLang="ko-KR" sz="2000" smtClean="0"/>
              <a:t>~2</a:t>
            </a:r>
            <a:r>
              <a:rPr lang="ko-KR" altLang="en-US" sz="2000" smtClean="0"/>
              <a:t>월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겨울</a:t>
            </a: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/>
              <a:t>3</a:t>
            </a:r>
            <a:r>
              <a:rPr lang="ko-KR" altLang="en-US" sz="2000" smtClean="0"/>
              <a:t>월 </a:t>
            </a:r>
            <a:r>
              <a:rPr lang="en-US" altLang="ko-KR" sz="2000" smtClean="0"/>
              <a:t>~ 5</a:t>
            </a:r>
            <a:r>
              <a:rPr lang="ko-KR" altLang="en-US" sz="2000" smtClean="0"/>
              <a:t>월 </a:t>
            </a:r>
            <a:r>
              <a:rPr lang="en-US" altLang="ko-KR" sz="2000" smtClean="0"/>
              <a:t>: </a:t>
            </a:r>
            <a:r>
              <a:rPr lang="ko-KR" altLang="en-US" sz="2000" smtClean="0"/>
              <a:t>봄</a:t>
            </a: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6</a:t>
            </a:r>
            <a:r>
              <a:rPr lang="ko-KR" altLang="en-US" sz="2000" smtClean="0"/>
              <a:t>월 </a:t>
            </a:r>
            <a:r>
              <a:rPr lang="en-US" altLang="ko-KR" sz="2000" smtClean="0"/>
              <a:t>~ 8</a:t>
            </a:r>
            <a:r>
              <a:rPr lang="ko-KR" altLang="en-US" sz="2000" smtClean="0"/>
              <a:t>월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여름 </a:t>
            </a: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9</a:t>
            </a:r>
            <a:r>
              <a:rPr lang="ko-KR" altLang="en-US" sz="2000" smtClean="0"/>
              <a:t>월 </a:t>
            </a:r>
            <a:r>
              <a:rPr lang="en-US" altLang="ko-KR" sz="2000" smtClean="0"/>
              <a:t>~ 11</a:t>
            </a:r>
            <a:r>
              <a:rPr lang="ko-KR" altLang="en-US" sz="2000" smtClean="0"/>
              <a:t>월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가을</a:t>
            </a:r>
            <a:endParaRPr lang="en-US" altLang="ko-KR" sz="200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400" smtClean="0"/>
              <a:t>조건</a:t>
            </a:r>
            <a:endParaRPr lang="en-US" altLang="ko-KR" sz="24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switch</a:t>
            </a:r>
            <a:r>
              <a:rPr lang="ko-KR" altLang="en-US" sz="2000" smtClean="0"/>
              <a:t>문 사용할것</a:t>
            </a:r>
            <a:endParaRPr lang="en-US" altLang="ko-KR" sz="200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2000" smtClean="0"/>
              <a:t>break</a:t>
            </a:r>
            <a:r>
              <a:rPr lang="ko-KR" altLang="en-US" sz="2000" smtClean="0"/>
              <a:t>문은 다섯번만 사용</a:t>
            </a:r>
            <a:endParaRPr lang="en-US" altLang="ko-KR" sz="200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40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71194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042988" y="260648"/>
            <a:ext cx="7872412" cy="1000125"/>
          </a:xfrm>
        </p:spPr>
        <p:txBody>
          <a:bodyPr/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3-3. </a:t>
            </a:r>
            <a:r>
              <a:rPr lang="ko-KR" altLang="en-US" sz="4000" dirty="0" smtClean="0"/>
              <a:t>식당 메뉴 출력하기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dirty="0" smtClean="0"/>
              <a:t>while</a:t>
            </a:r>
            <a:r>
              <a:rPr lang="ko-KR" altLang="en-US" sz="2000" dirty="0" smtClean="0"/>
              <a:t>문과 </a:t>
            </a:r>
            <a:r>
              <a:rPr lang="en-US" altLang="ko-KR" sz="2000" dirty="0" smtClean="0"/>
              <a:t>if</a:t>
            </a:r>
            <a:r>
              <a:rPr lang="ko-KR" altLang="en-US" sz="2000" dirty="0" smtClean="0"/>
              <a:t>문을 조합해서 </a:t>
            </a:r>
            <a:r>
              <a:rPr lang="ko-KR" altLang="en-US" sz="2000" dirty="0" err="1" smtClean="0"/>
              <a:t>식당메뉴를</a:t>
            </a:r>
            <a:r>
              <a:rPr lang="ko-KR" altLang="en-US" sz="2000" dirty="0" smtClean="0"/>
              <a:t> 출력하자</a:t>
            </a:r>
            <a:endParaRPr lang="en-US" altLang="ko-KR" sz="2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/>
              <a:t>http://</a:t>
            </a:r>
            <a:r>
              <a:rPr lang="en-US" altLang="ko-KR" sz="1600" dirty="0" smtClean="0"/>
              <a:t>cnuis.cnu.ac.kr/jsp/etc/weekMenuFrame.jsp</a:t>
            </a:r>
            <a:r>
              <a:rPr lang="ko-KR" altLang="en-US" sz="1600" dirty="0" smtClean="0"/>
              <a:t>에 금주의 식단이 있다</a:t>
            </a:r>
            <a:r>
              <a:rPr lang="en-US" altLang="ko-KR" sz="1600" dirty="0" smtClean="0"/>
              <a:t>.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ko-KR" altLang="en-US" sz="1200" dirty="0" smtClean="0"/>
              <a:t>월요일식단부터 금요일 식단</a:t>
            </a:r>
            <a:r>
              <a:rPr lang="en-US" altLang="ko-KR" sz="1200" dirty="0" smtClean="0"/>
              <a:t>(09/26~09/30)</a:t>
            </a:r>
            <a:r>
              <a:rPr lang="ko-KR" altLang="en-US" sz="1200" dirty="0" smtClean="0"/>
              <a:t>까지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후생관의 메뉴를 출력하라</a:t>
            </a:r>
            <a:endParaRPr lang="en-US" altLang="ko-KR" sz="12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ko-KR" altLang="en-US" sz="1200" dirty="0" smtClean="0"/>
              <a:t>날짜를 </a:t>
            </a:r>
            <a:r>
              <a:rPr lang="ko-KR" altLang="en-US" sz="1200" dirty="0" err="1" smtClean="0"/>
              <a:t>입력받아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해당날짜에</a:t>
            </a:r>
            <a:r>
              <a:rPr lang="ko-KR" altLang="en-US" sz="1200" dirty="0" smtClean="0"/>
              <a:t> 맞는 식단을 </a:t>
            </a:r>
            <a:r>
              <a:rPr lang="en-US" altLang="ko-KR" sz="1200" dirty="0" err="1" smtClean="0"/>
              <a:t>println</a:t>
            </a:r>
            <a:r>
              <a:rPr lang="ko-KR" altLang="en-US" sz="1200" dirty="0" smtClean="0"/>
              <a:t>함수를 사용해 출력</a:t>
            </a:r>
            <a:endParaRPr lang="en-US" altLang="ko-KR" sz="12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smtClean="0"/>
              <a:t>메뉴는 </a:t>
            </a:r>
            <a:r>
              <a:rPr lang="ko-KR" altLang="en-US" sz="1600" dirty="0" err="1" smtClean="0"/>
              <a:t>여러번</a:t>
            </a:r>
            <a:r>
              <a:rPr lang="ko-KR" altLang="en-US" sz="1600" dirty="0" smtClean="0"/>
              <a:t> 출력될 수 있으며</a:t>
            </a:r>
            <a:r>
              <a:rPr lang="en-US" altLang="ko-KR" sz="1600" dirty="0" smtClean="0"/>
              <a:t>, "exit"</a:t>
            </a:r>
            <a:r>
              <a:rPr lang="ko-KR" altLang="en-US" sz="1600" dirty="0" smtClean="0"/>
              <a:t>이라는 문자열을 </a:t>
            </a:r>
            <a:r>
              <a:rPr lang="ko-KR" altLang="en-US" sz="1600" dirty="0" err="1" smtClean="0"/>
              <a:t>입력받을</a:t>
            </a:r>
            <a:r>
              <a:rPr lang="ko-KR" altLang="en-US" sz="1600" dirty="0" smtClean="0"/>
              <a:t> 때만 종료된다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날짜또한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MM</a:t>
            </a:r>
            <a:r>
              <a:rPr lang="en-US" altLang="ko-KR" sz="1600" dirty="0" smtClean="0"/>
              <a:t>/DD</a:t>
            </a:r>
            <a:r>
              <a:rPr lang="ko-KR" altLang="en-US" sz="1600" dirty="0" smtClean="0"/>
              <a:t>의 형식으로 입력한다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 smtClean="0"/>
              <a:t>Hint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819" y="3717032"/>
            <a:ext cx="30003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9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042988" y="260648"/>
            <a:ext cx="7872412" cy="1000125"/>
          </a:xfrm>
        </p:spPr>
        <p:txBody>
          <a:bodyPr/>
          <a:lstStyle/>
          <a:p>
            <a:r>
              <a:rPr lang="ko-KR" altLang="en-US" sz="4000" dirty="0" smtClean="0"/>
              <a:t>과제</a:t>
            </a:r>
            <a:r>
              <a:rPr lang="en-US" altLang="ko-KR" sz="4000" dirty="0" smtClean="0"/>
              <a:t> 3-1. </a:t>
            </a:r>
            <a:r>
              <a:rPr lang="ko-KR" altLang="en-US" sz="4000" dirty="0" smtClean="0"/>
              <a:t>가위바위보 </a:t>
            </a:r>
            <a:r>
              <a:rPr lang="ko-KR" altLang="en-US" sz="4000" dirty="0" err="1" smtClean="0"/>
              <a:t>게임만들기</a:t>
            </a:r>
            <a:endParaRPr lang="ko-KR" altLang="en-US" sz="4000" dirty="0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4"/>
            <a:ext cx="8055496" cy="480970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 smtClean="0"/>
              <a:t>문자열로 가위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바위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 중 </a:t>
            </a:r>
            <a:r>
              <a:rPr lang="ko-KR" altLang="en-US" sz="2000" dirty="0" smtClean="0"/>
              <a:t>하나를 </a:t>
            </a:r>
            <a:r>
              <a:rPr lang="ko-KR" altLang="en-US" sz="2000" dirty="0" smtClean="0"/>
              <a:t>입력 받는다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 smtClean="0"/>
              <a:t>컴퓨터는 </a:t>
            </a:r>
            <a:r>
              <a:rPr lang="ko-KR" altLang="en-US" sz="2000" dirty="0" err="1" smtClean="0"/>
              <a:t>난수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랜덤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나온 </a:t>
            </a:r>
            <a:r>
              <a:rPr lang="ko-KR" altLang="en-US" sz="2000" dirty="0" smtClean="0"/>
              <a:t>정수 값 </a:t>
            </a:r>
            <a:r>
              <a:rPr lang="ko-KR" altLang="en-US" sz="2000" dirty="0" smtClean="0"/>
              <a:t>중 하나이며 </a:t>
            </a:r>
            <a:r>
              <a:rPr lang="en-US" altLang="ko-KR" sz="2000" dirty="0" smtClean="0"/>
              <a:t>1~9</a:t>
            </a:r>
            <a:r>
              <a:rPr lang="ko-KR" altLang="en-US" sz="2000" dirty="0" smtClean="0"/>
              <a:t>의 값을 가진다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 smtClean="0"/>
              <a:t>컴퓨터의 </a:t>
            </a:r>
            <a:r>
              <a:rPr lang="ko-KR" altLang="en-US" sz="2000" dirty="0" err="1" smtClean="0"/>
              <a:t>난수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랜덤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값은 </a:t>
            </a:r>
            <a:r>
              <a:rPr lang="en-US" altLang="ko-KR" sz="2000" dirty="0" smtClean="0"/>
              <a:t>1,4,7</a:t>
            </a:r>
            <a:r>
              <a:rPr lang="ko-KR" altLang="en-US" sz="2000" dirty="0" smtClean="0"/>
              <a:t>일 때 </a:t>
            </a:r>
            <a:r>
              <a:rPr lang="ko-KR" altLang="en-US" sz="2000" dirty="0" smtClean="0"/>
              <a:t>가위</a:t>
            </a:r>
            <a:r>
              <a:rPr lang="en-US" altLang="ko-KR" sz="2000" dirty="0" smtClean="0"/>
              <a:t>, 2,5,8</a:t>
            </a:r>
            <a:r>
              <a:rPr lang="ko-KR" altLang="en-US" sz="2000" dirty="0" smtClean="0"/>
              <a:t>은 바위</a:t>
            </a:r>
            <a:r>
              <a:rPr lang="en-US" altLang="ko-KR" sz="2000" dirty="0" smtClean="0"/>
              <a:t>, 3,6,9</a:t>
            </a:r>
            <a:r>
              <a:rPr lang="ko-KR" altLang="en-US" sz="2000" dirty="0" smtClean="0"/>
              <a:t>는 보로 인정된다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 err="1" smtClean="0"/>
              <a:t>난수는</a:t>
            </a:r>
            <a:r>
              <a:rPr lang="ko-KR" altLang="en-US" sz="2000" dirty="0" smtClean="0"/>
              <a:t> 다음과 같이 발생 시킨다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userNum</a:t>
            </a:r>
            <a:r>
              <a:rPr lang="en-US" altLang="ko-KR" sz="1600" dirty="0" smtClean="0"/>
              <a:t> =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)(</a:t>
            </a:r>
            <a:r>
              <a:rPr lang="en-US" altLang="ko-KR" sz="1600" dirty="0" err="1" smtClean="0"/>
              <a:t>Math.random</a:t>
            </a:r>
            <a:r>
              <a:rPr lang="en-US" altLang="ko-KR" sz="1600" dirty="0" smtClean="0"/>
              <a:t>()*10) + 1;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 smtClean="0"/>
              <a:t>출력기능</a:t>
            </a:r>
            <a:endParaRPr lang="en-US" altLang="ko-KR" sz="2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/>
              <a:t>매 경기마다 스테이지 </a:t>
            </a:r>
            <a:r>
              <a:rPr lang="ko-KR" altLang="en-US" sz="1600" dirty="0" smtClean="0"/>
              <a:t>수가 </a:t>
            </a:r>
            <a:r>
              <a:rPr lang="ko-KR" altLang="en-US" sz="1600" dirty="0"/>
              <a:t>출력된다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경기의 현황이 나타난다</a:t>
            </a:r>
            <a:r>
              <a:rPr lang="en-US" altLang="ko-KR" sz="1600" dirty="0" smtClean="0"/>
              <a:t>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1200" dirty="0" smtClean="0"/>
              <a:t>"stage x &gt; user : x</a:t>
            </a:r>
            <a:r>
              <a:rPr lang="ko-KR" altLang="en-US" sz="1200" dirty="0" smtClean="0"/>
              <a:t>승 </a:t>
            </a:r>
            <a:r>
              <a:rPr lang="en-US" altLang="ko-KR" sz="1200" dirty="0" smtClean="0"/>
              <a:t>vs computer x</a:t>
            </a:r>
            <a:r>
              <a:rPr lang="ko-KR" altLang="en-US" sz="1200" dirty="0" smtClean="0"/>
              <a:t>승</a:t>
            </a:r>
            <a:r>
              <a:rPr lang="en-US" altLang="ko-KR" sz="1200" dirty="0" smtClean="0"/>
              <a:t>"</a:t>
            </a:r>
            <a:endParaRPr lang="en-US" altLang="ko-KR" sz="1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smtClean="0"/>
              <a:t>사용자가 가위바위보를 </a:t>
            </a:r>
            <a:r>
              <a:rPr lang="ko-KR" altLang="en-US" sz="1600" dirty="0" smtClean="0"/>
              <a:t>이겼을 때는 </a:t>
            </a:r>
            <a:r>
              <a:rPr lang="en-US" altLang="ko-KR" sz="1600" dirty="0" smtClean="0"/>
              <a:t>"</a:t>
            </a:r>
            <a:r>
              <a:rPr lang="ko-KR" altLang="en-US" sz="1600" dirty="0" smtClean="0"/>
              <a:t>이겼다</a:t>
            </a:r>
            <a:r>
              <a:rPr lang="en-US" altLang="ko-KR" sz="1600" dirty="0" smtClean="0"/>
              <a:t>!"</a:t>
            </a:r>
            <a:r>
              <a:rPr lang="ko-KR" altLang="en-US" sz="1600" dirty="0" smtClean="0"/>
              <a:t>라는 문자열이 출력되며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질 때는 </a:t>
            </a:r>
            <a:r>
              <a:rPr lang="en-US" altLang="ko-KR" sz="1600" dirty="0" smtClean="0"/>
              <a:t>"</a:t>
            </a:r>
            <a:r>
              <a:rPr lang="ko-KR" altLang="en-US" sz="1600" dirty="0" smtClean="0"/>
              <a:t>졌다 </a:t>
            </a:r>
            <a:r>
              <a:rPr lang="en-US" altLang="ko-KR" sz="1600" dirty="0" smtClean="0"/>
              <a:t>!"</a:t>
            </a:r>
            <a:r>
              <a:rPr lang="ko-KR" altLang="en-US" sz="1600" dirty="0" smtClean="0"/>
              <a:t>라는 문자열이 출력된다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 smtClean="0"/>
              <a:t>조건</a:t>
            </a:r>
            <a:endParaRPr lang="en-US" altLang="ko-KR" sz="2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smtClean="0"/>
              <a:t>총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번의 경기를 진행하며 이긴 사람의 이름</a:t>
            </a:r>
            <a:r>
              <a:rPr lang="en-US" altLang="ko-KR" sz="1600" dirty="0" smtClean="0"/>
              <a:t>(user or computer)</a:t>
            </a:r>
            <a:r>
              <a:rPr lang="ko-KR" altLang="en-US" sz="1600" dirty="0" smtClean="0"/>
              <a:t>를 출력한다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20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774770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042988" y="260648"/>
            <a:ext cx="7872412" cy="1000125"/>
          </a:xfrm>
        </p:spPr>
        <p:txBody>
          <a:bodyPr/>
          <a:lstStyle/>
          <a:p>
            <a:r>
              <a:rPr lang="ko-KR" altLang="en-US" sz="4000" dirty="0" smtClean="0"/>
              <a:t>과제</a:t>
            </a:r>
            <a:r>
              <a:rPr lang="en-US" altLang="ko-KR" sz="4000" dirty="0" smtClean="0"/>
              <a:t> 3-2. </a:t>
            </a:r>
            <a:r>
              <a:rPr lang="ko-KR" altLang="en-US" sz="4000" dirty="0" smtClean="0"/>
              <a:t>요일 구하기 계산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smtClean="0"/>
              <a:t>연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일 </a:t>
            </a:r>
            <a:r>
              <a:rPr lang="ko-KR" altLang="en-US" sz="1600" dirty="0" err="1" smtClean="0"/>
              <a:t>입력받아</a:t>
            </a:r>
            <a:r>
              <a:rPr lang="ko-KR" altLang="en-US" sz="1600" dirty="0" smtClean="0"/>
              <a:t> 해당 날짜의 요일을 출력하는 프로그램</a:t>
            </a:r>
            <a:endParaRPr lang="en-US" altLang="ko-KR" sz="16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 smtClean="0"/>
              <a:t>Hint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 smtClean="0"/>
              <a:t>1900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일은 월요일이라는 점을 이용한다</a:t>
            </a: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smtClean="0"/>
              <a:t>입력 받은 날짜까지 총 몇일이 지났는지 </a:t>
            </a:r>
            <a:r>
              <a:rPr lang="ko-KR" altLang="en-US" sz="1600" dirty="0" err="1" smtClean="0"/>
              <a:t>알아낸다음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날짜를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로 나눈 나머지에 따라 일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화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수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목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금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토 요일을 계산</a:t>
            </a: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smtClean="0"/>
              <a:t>일자 계산에는 </a:t>
            </a:r>
            <a:r>
              <a:rPr lang="en-US" altLang="ko-KR" sz="1600" dirty="0" smtClean="0"/>
              <a:t>1/3/5/7/8/10/12</a:t>
            </a:r>
            <a:r>
              <a:rPr lang="ko-KR" altLang="en-US" sz="1600" dirty="0" smtClean="0"/>
              <a:t>월이라면 </a:t>
            </a:r>
            <a:r>
              <a:rPr lang="en-US" altLang="ko-KR" sz="1600" dirty="0" smtClean="0"/>
              <a:t>31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아니라면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일 평년 </a:t>
            </a:r>
            <a:r>
              <a:rPr lang="en-US" altLang="ko-KR" sz="1600" dirty="0" smtClean="0"/>
              <a:t>2</a:t>
            </a:r>
            <a:r>
              <a:rPr lang="ko-KR" altLang="en-US" sz="1600" dirty="0" err="1" smtClean="0"/>
              <a:t>월달이라면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28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윤년 </a:t>
            </a:r>
            <a:r>
              <a:rPr lang="en-US" altLang="ko-KR" sz="1600" dirty="0" smtClean="0"/>
              <a:t>2</a:t>
            </a:r>
            <a:r>
              <a:rPr lang="ko-KR" altLang="en-US" sz="1600" dirty="0" err="1" smtClean="0"/>
              <a:t>월달이라면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29</a:t>
            </a:r>
            <a:r>
              <a:rPr lang="ko-KR" altLang="en-US" sz="1600" dirty="0" smtClean="0"/>
              <a:t>일로 조건에 따라 날짜가 들어가게 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000" dirty="0" smtClean="0"/>
              <a:t>조건</a:t>
            </a:r>
            <a:endParaRPr lang="en-US" altLang="ko-KR" sz="2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600" dirty="0" smtClean="0"/>
              <a:t>main</a:t>
            </a:r>
            <a:r>
              <a:rPr lang="ko-KR" altLang="en-US" sz="1600" dirty="0" err="1" smtClean="0"/>
              <a:t>함수내에서</a:t>
            </a:r>
            <a:r>
              <a:rPr lang="ko-KR" altLang="en-US" sz="1600" dirty="0" smtClean="0"/>
              <a:t> 작성</a:t>
            </a:r>
            <a:endParaRPr lang="en-US" altLang="ko-KR" sz="16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600" dirty="0" smtClean="0">
                <a:solidFill>
                  <a:srgbClr val="FF0000"/>
                </a:solidFill>
              </a:rPr>
              <a:t>조건</a:t>
            </a:r>
            <a:r>
              <a:rPr lang="en-US" altLang="ko-KR" sz="1600" dirty="0" smtClean="0">
                <a:solidFill>
                  <a:srgbClr val="FF0000"/>
                </a:solidFill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</a:rPr>
              <a:t>반복문으로만 해결할 것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600" dirty="0" smtClean="0"/>
          </a:p>
        </p:txBody>
      </p:sp>
      <p:sp>
        <p:nvSpPr>
          <p:cNvPr id="2458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45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AA2D8-A716-49B2-93A2-98B0E419E4AB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212976"/>
            <a:ext cx="73437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76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과제 제출 및 기한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899593" y="1571625"/>
            <a:ext cx="8055496" cy="45608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과제 제출방법</a:t>
            </a:r>
            <a:endParaRPr lang="en-US" altLang="ko-KR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과제 결과물 프로젝트를 보고서와 함께 압축하여 제출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제출물 파일형식</a:t>
            </a:r>
            <a:endParaRPr lang="en-US" altLang="ko-KR" sz="24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/>
              <a:t>[</a:t>
            </a:r>
            <a:r>
              <a:rPr lang="ko-KR" altLang="en-US" sz="2200" dirty="0" err="1"/>
              <a:t>컴프</a:t>
            </a:r>
            <a:r>
              <a:rPr lang="en-US" altLang="ko-KR" sz="2200" dirty="0" smtClean="0"/>
              <a:t>07]hw03_</a:t>
            </a:r>
            <a:r>
              <a:rPr lang="ko-KR" altLang="en-US" sz="2200" dirty="0"/>
              <a:t>학번</a:t>
            </a:r>
            <a:r>
              <a:rPr lang="en-US" altLang="ko-KR" sz="2200" dirty="0"/>
              <a:t>_</a:t>
            </a:r>
            <a:r>
              <a:rPr lang="ko-KR" altLang="en-US" sz="2200" dirty="0"/>
              <a:t>이름</a:t>
            </a:r>
            <a:r>
              <a:rPr lang="en-US" altLang="ko-KR" sz="2200" dirty="0"/>
              <a:t>.zip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과제가 두 개 이상일 경우 하나의 압축파일로 제출</a:t>
            </a:r>
            <a:endParaRPr lang="en-US" altLang="ko-KR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2400" dirty="0" smtClean="0"/>
              <a:t>사이버 캠퍼스</a:t>
            </a:r>
            <a:r>
              <a:rPr lang="en-US" altLang="ko-KR" sz="2400" dirty="0"/>
              <a:t>(http://e-learn.cnu.ac.kr</a:t>
            </a:r>
            <a:r>
              <a:rPr lang="en-US" altLang="ko-KR" sz="2400" dirty="0" smtClean="0"/>
              <a:t>/)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과제관리</a:t>
            </a:r>
            <a:r>
              <a:rPr lang="en-US" altLang="ko-KR" sz="2400" dirty="0" smtClean="0"/>
              <a:t>”</a:t>
            </a:r>
            <a:r>
              <a:rPr lang="ko-KR" altLang="en-US" sz="2400" dirty="0" smtClean="0"/>
              <a:t>로 제출</a:t>
            </a: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800" dirty="0" smtClean="0"/>
              <a:t>제출기한</a:t>
            </a:r>
            <a:r>
              <a:rPr lang="en-US" altLang="ko-KR" sz="2800" dirty="0" smtClean="0"/>
              <a:t>: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23</a:t>
            </a:r>
            <a:r>
              <a:rPr lang="ko-KR" altLang="en-US" sz="2800" dirty="0" smtClean="0"/>
              <a:t>시 </a:t>
            </a:r>
            <a:r>
              <a:rPr lang="en-US" altLang="ko-KR" sz="2800" dirty="0" smtClean="0"/>
              <a:t>59</a:t>
            </a:r>
            <a:r>
              <a:rPr lang="ko-KR" altLang="en-US" sz="2800" dirty="0" smtClean="0"/>
              <a:t>분</a:t>
            </a:r>
            <a:endParaRPr lang="en-US" altLang="ko-KR" sz="2800" dirty="0" smtClean="0"/>
          </a:p>
        </p:txBody>
      </p:sp>
      <p:sp>
        <p:nvSpPr>
          <p:cNvPr id="29700" name="날짜 개체 틀 3"/>
          <p:cNvSpPr>
            <a:spLocks noGrp="1"/>
          </p:cNvSpPr>
          <p:nvPr>
            <p:ph type="dt" sz="quarter" idx="10"/>
          </p:nvPr>
        </p:nvSpPr>
        <p:spPr>
          <a:xfrm>
            <a:off x="228600" y="6248400"/>
            <a:ext cx="21113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컴퓨터프로그래밍</a:t>
            </a:r>
            <a:r>
              <a:rPr kumimoji="0" lang="en-US" altLang="ko-KR" sz="1400" smtClean="0"/>
              <a:t>1</a:t>
            </a:r>
          </a:p>
        </p:txBody>
      </p:sp>
      <p:sp>
        <p:nvSpPr>
          <p:cNvPr id="29701" name="바닥글 개체 틀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400" smtClean="0"/>
              <a:t>자바 프로그래밍 기초 실습</a:t>
            </a:r>
            <a:endParaRPr kumimoji="0" lang="en-US" altLang="ko-KR" sz="1400" smtClean="0"/>
          </a:p>
        </p:txBody>
      </p:sp>
      <p:sp>
        <p:nvSpPr>
          <p:cNvPr id="297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A6303E-DEDC-4DEA-8543-9C6C38E2A725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조화">
  <a:themeElements>
    <a:clrScheme name="조화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조화">
      <a:majorFont>
        <a:latin typeface="Arial"/>
        <a:ea typeface="굴림체"/>
        <a:cs typeface=""/>
      </a:majorFont>
      <a:minorFont>
        <a:latin typeface="Arial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조화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조화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조화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Office\Templates\디자인\조화.pot</Template>
  <TotalTime>4779</TotalTime>
  <Words>566</Words>
  <Application>Microsoft Office PowerPoint</Application>
  <PresentationFormat>화면 슬라이드 쇼(4:3)</PresentationFormat>
  <Paragraphs>100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굴림체</vt:lpstr>
      <vt:lpstr>맑은 고딕</vt:lpstr>
      <vt:lpstr>Arial</vt:lpstr>
      <vt:lpstr>Tahoma</vt:lpstr>
      <vt:lpstr>Times New Roman</vt:lpstr>
      <vt:lpstr>Wingdings</vt:lpstr>
      <vt:lpstr>조화</vt:lpstr>
      <vt:lpstr>자바 프로그래밍 기초 실습</vt:lpstr>
      <vt:lpstr>목차</vt:lpstr>
      <vt:lpstr>실습3-1. 성적 계산하기</vt:lpstr>
      <vt:lpstr>실습3-2. 계절 나타내기</vt:lpstr>
      <vt:lpstr>실습3-3. 식당 메뉴 출력하기</vt:lpstr>
      <vt:lpstr>과제 3-1. 가위바위보 게임만들기</vt:lpstr>
      <vt:lpstr>과제 3-2. 요일 구하기 계산</vt:lpstr>
      <vt:lpstr>과제 제출 및 기한</vt:lpstr>
    </vt:vector>
  </TitlesOfParts>
  <Company>병렬 컴파일러 연구실의 Server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자바소개</dc:title>
  <dc:creator>김영국</dc:creator>
  <cp:lastModifiedBy>손갑준</cp:lastModifiedBy>
  <cp:revision>431</cp:revision>
  <cp:lastPrinted>2000-04-28T09:11:01Z</cp:lastPrinted>
  <dcterms:created xsi:type="dcterms:W3CDTF">1998-11-23T15:12:59Z</dcterms:created>
  <dcterms:modified xsi:type="dcterms:W3CDTF">2017-09-25T02:24:35Z</dcterms:modified>
</cp:coreProperties>
</file>