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319FB-4164-693B-93B9-286D177D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10AFE-8B12-9518-F452-B36DEB10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64DA9-15B0-8FA9-728A-378FFBF6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8DB1BB-B269-FA40-D612-1E69803F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034829-3871-0C09-6F94-CD14868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D77B-A59B-1D35-C545-2F7F74E0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0F8A2D-FFA8-A426-0DA3-6C8C86F5D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881B0-4927-A0CC-D292-36B80165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2CD6A-E6CC-8779-6453-19C894F9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9C6F5-5D60-C4CE-9B23-35D73FA3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9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C9A9E0-CC7D-6A57-A4EE-FC57584A8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A60FD9-6BA8-9911-6E97-701659D65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F0270-DFEB-1ED8-A6A8-DE6A5DF8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A2ECCE-7F68-2F0F-D73E-D520850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057AD-29AD-B22B-F0FD-28C17560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79540-A851-22D4-52BC-CEE22925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D4528-E21A-7168-CD1C-EE83B32A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2BF5B-9A4F-532B-849E-22656339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7255A2-D008-48AC-E32A-DC73483E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BBBEE-2623-4E6D-F79D-9861C878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9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49028-AA95-C1F2-23EB-9239806B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C6EDCB-CEF6-6FAE-CB02-072F174B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0FF56-9341-50F5-4775-726DE75A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F9CF72-B75C-8F96-33D7-CF33A7A4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16B1D0-BF7E-8395-D0B3-BFF7534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33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80576-D800-439F-677F-24961C4A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897A-B67D-A001-0E4C-5558B8A3C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AE774A-84A0-4988-8396-C27BB3B09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DC80E6-9878-4383-658E-3FC27093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ED0CB4-DD4D-27D6-0F46-74272820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716EA9-53CA-1BEB-3F44-9F48B062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7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86B1A-E32D-8493-2C5D-B451AB00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06259-75A5-8226-7F33-162A22AEE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92A508-9D5A-1B2F-96DA-7A2629FFF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CE3B2E-2371-417D-76E0-2CB34C18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7906BB-3A8D-F874-5DE0-4BED24EA6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DD4CDB-EFA8-0C32-A6B0-658447C2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5A8B81-6C07-DD25-5FF1-23636D4F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7B6378-C489-6FA0-33EC-D2943C6E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44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CD8A9-5BE5-BD3F-0929-C2A3C9D3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A14C6F-337B-DA64-0DD0-F966ECDE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CBADBA-CE4C-5AC1-038A-80E679DB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FC1C63-A4ED-ED90-15B6-B313210F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6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7ECE55-0920-BEFA-0D45-B2568828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462C8C-AB9E-0637-C098-B65CB122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1DA037-FA19-DFED-EDF2-919FCD89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E1AF0-CC23-1A24-B7EA-A5C45951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BB855-09E9-8119-3A08-5E9E7E22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328F7C-555F-7A91-8E63-65E4B21B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7999A-BC60-6DF6-AB7E-8D3D1325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8D0F7C-39C1-C984-C835-387C6140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8DF877-1A27-B3A3-213D-F4B63789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4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510CE-B3C6-C374-BE66-9E36C25F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A096C1-8B51-4389-AC2C-F64AF561F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D2067-76B8-1E92-246B-507208EC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AC8519-3740-BEE0-35E5-334060AD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B8A547-D572-A235-CE1D-8279F186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C6DC31-DC90-53EC-1B22-1479E2FE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5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609B8-49B2-A83D-42C4-268B3D6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73623E-07CB-742A-ACC5-AB9AD87E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44D85-3089-6D7C-94D7-B513EC08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B119B-D7A6-48C7-ABAE-79C85BE294D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039F2-E398-7DDD-45C1-B08D6EB91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201DC-3F4C-0747-4146-2A79FC9C9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F6CA7-D49B-A532-41D7-87D498A62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9BD094-80A0-7604-AFDA-489E7527C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Hello!!!!!!!!!!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50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Кристина Стасюк</dc:creator>
  <cp:lastModifiedBy>Кристина Стасюк</cp:lastModifiedBy>
  <cp:revision>2</cp:revision>
  <dcterms:created xsi:type="dcterms:W3CDTF">2024-03-20T17:40:53Z</dcterms:created>
  <dcterms:modified xsi:type="dcterms:W3CDTF">2024-03-21T12:00:54Z</dcterms:modified>
</cp:coreProperties>
</file>