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00112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83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96183"/>
            <a:ext cx="7772400" cy="192940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5100637"/>
            <a:ext cx="6400800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60463"/>
            <a:ext cx="2057400" cy="768012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60463"/>
            <a:ext cx="6019800" cy="768012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784057"/>
            <a:ext cx="7772400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815062"/>
            <a:ext cx="7772400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14836"/>
            <a:ext cx="4040188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854523"/>
            <a:ext cx="4040188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2014836"/>
            <a:ext cx="4041775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854523"/>
            <a:ext cx="4041775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3008313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358379"/>
            <a:ext cx="5111750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883570"/>
            <a:ext cx="3008313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6300787"/>
            <a:ext cx="5486400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804267"/>
            <a:ext cx="5486400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7044631"/>
            <a:ext cx="5486400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60462"/>
            <a:ext cx="8229600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100263"/>
            <a:ext cx="8229600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8342710"/>
            <a:ext cx="2895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2CA81F4-771C-628E-201C-09429CD20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343" y="1682106"/>
            <a:ext cx="3417049" cy="71831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37522" y="60448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界面介绍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4008" y="1381716"/>
            <a:ext cx="2274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LASSO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线形标注 1 21"/>
          <p:cNvSpPr/>
          <p:nvPr/>
        </p:nvSpPr>
        <p:spPr>
          <a:xfrm>
            <a:off x="3545165" y="2628354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6141"/>
              <a:gd name="adj4" fmla="val 159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导入数据</a:t>
            </a:r>
          </a:p>
        </p:txBody>
      </p:sp>
      <p:sp>
        <p:nvSpPr>
          <p:cNvPr id="23" name="线形标注 1 22"/>
          <p:cNvSpPr/>
          <p:nvPr/>
        </p:nvSpPr>
        <p:spPr>
          <a:xfrm>
            <a:off x="3545165" y="6084738"/>
            <a:ext cx="1098844" cy="277495"/>
          </a:xfrm>
          <a:prstGeom prst="borderCallout1">
            <a:avLst>
              <a:gd name="adj1" fmla="val 44544"/>
              <a:gd name="adj2" fmla="val 98811"/>
              <a:gd name="adj3" fmla="val 44856"/>
              <a:gd name="adj4" fmla="val 12752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解释变量列数</a:t>
            </a:r>
          </a:p>
        </p:txBody>
      </p:sp>
      <p:sp>
        <p:nvSpPr>
          <p:cNvPr id="28" name="线形标注 1 27"/>
          <p:cNvSpPr/>
          <p:nvPr/>
        </p:nvSpPr>
        <p:spPr>
          <a:xfrm>
            <a:off x="3545165" y="8244978"/>
            <a:ext cx="1117538" cy="288032"/>
          </a:xfrm>
          <a:prstGeom prst="borderCallout1">
            <a:avLst>
              <a:gd name="adj1" fmla="val 44544"/>
              <a:gd name="adj2" fmla="val 98811"/>
              <a:gd name="adj3" fmla="val 43202"/>
              <a:gd name="adj4" fmla="val 1251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点击查看结果</a:t>
            </a:r>
          </a:p>
        </p:txBody>
      </p:sp>
      <p:sp>
        <p:nvSpPr>
          <p:cNvPr id="14" name="线形标注 1 13"/>
          <p:cNvSpPr/>
          <p:nvPr/>
        </p:nvSpPr>
        <p:spPr>
          <a:xfrm>
            <a:off x="3584511" y="3719011"/>
            <a:ext cx="864096" cy="277495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5329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选择模型</a:t>
            </a:r>
          </a:p>
        </p:txBody>
      </p:sp>
      <p:sp>
        <p:nvSpPr>
          <p:cNvPr id="15" name="线形标注 1 14"/>
          <p:cNvSpPr/>
          <p:nvPr/>
        </p:nvSpPr>
        <p:spPr>
          <a:xfrm>
            <a:off x="3545165" y="4788594"/>
            <a:ext cx="987489" cy="277495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3893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因变量列数</a:t>
            </a:r>
          </a:p>
        </p:txBody>
      </p:sp>
      <p:sp>
        <p:nvSpPr>
          <p:cNvPr id="17" name="线形标注 1 16"/>
          <p:cNvSpPr/>
          <p:nvPr/>
        </p:nvSpPr>
        <p:spPr>
          <a:xfrm>
            <a:off x="3584512" y="7380882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3937"/>
              <a:gd name="adj4" fmla="val 15967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预测方法</a:t>
            </a:r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20</Words>
  <Application>Microsoft Office PowerPoint</Application>
  <PresentationFormat>自定义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yl pei</cp:lastModifiedBy>
  <cp:revision>22</cp:revision>
  <dcterms:created xsi:type="dcterms:W3CDTF">2021-08-06T05:56:19Z</dcterms:created>
  <dcterms:modified xsi:type="dcterms:W3CDTF">2024-04-27T10:46:45Z</dcterms:modified>
</cp:coreProperties>
</file>