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900112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83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796183"/>
            <a:ext cx="7772400" cy="192940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5100637"/>
            <a:ext cx="6400800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60463"/>
            <a:ext cx="2057400" cy="768012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60463"/>
            <a:ext cx="6019800" cy="768012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5784057"/>
            <a:ext cx="7772400" cy="17877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815062"/>
            <a:ext cx="7772400" cy="19689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100263"/>
            <a:ext cx="4038600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100263"/>
            <a:ext cx="4038600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014836"/>
            <a:ext cx="4040188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854523"/>
            <a:ext cx="4040188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2014836"/>
            <a:ext cx="4041775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854523"/>
            <a:ext cx="4041775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358378"/>
            <a:ext cx="3008313" cy="15251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358379"/>
            <a:ext cx="5111750" cy="76822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883570"/>
            <a:ext cx="3008313" cy="615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6300787"/>
            <a:ext cx="5486400" cy="7438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804267"/>
            <a:ext cx="5486400" cy="5400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7044631"/>
            <a:ext cx="5486400" cy="105638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60462"/>
            <a:ext cx="8229600" cy="150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100263"/>
            <a:ext cx="8229600" cy="594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8342710"/>
            <a:ext cx="2133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8342710"/>
            <a:ext cx="2895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8342710"/>
            <a:ext cx="2133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D698B99-8DF2-85F1-1CB0-F44DAE52A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300" y="1638823"/>
            <a:ext cx="2887601" cy="718221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37522" y="604480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界面介绍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3940" y="1381716"/>
            <a:ext cx="2274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Best subst select (BeSS)</a:t>
            </a:r>
            <a:endParaRPr lang="zh-CN" altLang="en-US" sz="1600" b="1" dirty="0"/>
          </a:p>
        </p:txBody>
      </p:sp>
      <p:sp>
        <p:nvSpPr>
          <p:cNvPr id="22" name="线形标注 1 21"/>
          <p:cNvSpPr/>
          <p:nvPr/>
        </p:nvSpPr>
        <p:spPr>
          <a:xfrm>
            <a:off x="3536016" y="2268314"/>
            <a:ext cx="864096" cy="288032"/>
          </a:xfrm>
          <a:prstGeom prst="borderCallout1">
            <a:avLst>
              <a:gd name="adj1" fmla="val 44544"/>
              <a:gd name="adj2" fmla="val 98811"/>
              <a:gd name="adj3" fmla="val 46141"/>
              <a:gd name="adj4" fmla="val 15907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导入数据</a:t>
            </a:r>
          </a:p>
        </p:txBody>
      </p:sp>
      <p:sp>
        <p:nvSpPr>
          <p:cNvPr id="23" name="线形标注 1 22"/>
          <p:cNvSpPr/>
          <p:nvPr/>
        </p:nvSpPr>
        <p:spPr>
          <a:xfrm>
            <a:off x="3420453" y="6120742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4856"/>
              <a:gd name="adj4" fmla="val 13336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选择预测方法</a:t>
            </a:r>
          </a:p>
        </p:txBody>
      </p:sp>
      <p:sp>
        <p:nvSpPr>
          <p:cNvPr id="28" name="线形标注 1 27"/>
          <p:cNvSpPr/>
          <p:nvPr/>
        </p:nvSpPr>
        <p:spPr>
          <a:xfrm>
            <a:off x="3430447" y="8252629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3202"/>
              <a:gd name="adj4" fmla="val 13281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点击查看结果</a:t>
            </a:r>
          </a:p>
        </p:txBody>
      </p:sp>
      <p:sp>
        <p:nvSpPr>
          <p:cNvPr id="14" name="线形标注 1 13"/>
          <p:cNvSpPr/>
          <p:nvPr/>
        </p:nvSpPr>
        <p:spPr>
          <a:xfrm>
            <a:off x="3420452" y="3060402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3111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选择模型类型</a:t>
            </a:r>
          </a:p>
        </p:txBody>
      </p:sp>
      <p:sp>
        <p:nvSpPr>
          <p:cNvPr id="16" name="线形标注 1 15"/>
          <p:cNvSpPr/>
          <p:nvPr/>
        </p:nvSpPr>
        <p:spPr>
          <a:xfrm>
            <a:off x="3503801" y="4633066"/>
            <a:ext cx="928526" cy="432047"/>
          </a:xfrm>
          <a:prstGeom prst="borderCallout1">
            <a:avLst>
              <a:gd name="adj1" fmla="val 44544"/>
              <a:gd name="adj2" fmla="val 98811"/>
              <a:gd name="adj3" fmla="val 44966"/>
              <a:gd name="adj4" fmla="val 15372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数值型自变量列数</a:t>
            </a:r>
          </a:p>
        </p:txBody>
      </p:sp>
      <p:sp>
        <p:nvSpPr>
          <p:cNvPr id="19" name="线形标注 1 18"/>
          <p:cNvSpPr/>
          <p:nvPr/>
        </p:nvSpPr>
        <p:spPr>
          <a:xfrm>
            <a:off x="3430447" y="6876826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3937"/>
              <a:gd name="adj4" fmla="val 13074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随机种子数</a:t>
            </a:r>
          </a:p>
        </p:txBody>
      </p:sp>
      <p:sp>
        <p:nvSpPr>
          <p:cNvPr id="20" name="线形标注 1 19"/>
          <p:cNvSpPr/>
          <p:nvPr/>
        </p:nvSpPr>
        <p:spPr>
          <a:xfrm>
            <a:off x="3445783" y="5436666"/>
            <a:ext cx="974623" cy="432047"/>
          </a:xfrm>
          <a:prstGeom prst="borderCallout1">
            <a:avLst>
              <a:gd name="adj1" fmla="val 44544"/>
              <a:gd name="adj2" fmla="val 98811"/>
              <a:gd name="adj3" fmla="val 44966"/>
              <a:gd name="adj4" fmla="val 15896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确定最佳模型大小方法</a:t>
            </a:r>
          </a:p>
        </p:txBody>
      </p:sp>
      <p:sp>
        <p:nvSpPr>
          <p:cNvPr id="15" name="线形标注 1 14"/>
          <p:cNvSpPr/>
          <p:nvPr/>
        </p:nvSpPr>
        <p:spPr>
          <a:xfrm>
            <a:off x="3419872" y="3791996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3025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因变量列数</a:t>
            </a:r>
          </a:p>
        </p:txBody>
      </p:sp>
      <p:sp>
        <p:nvSpPr>
          <p:cNvPr id="17" name="线形标注 1 16"/>
          <p:cNvSpPr/>
          <p:nvPr/>
        </p:nvSpPr>
        <p:spPr>
          <a:xfrm>
            <a:off x="3445783" y="7549388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3937"/>
              <a:gd name="adj4" fmla="val 13244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交叉验证折数</a:t>
            </a:r>
          </a:p>
        </p:txBody>
      </p:sp>
    </p:spTree>
    <p:extLst>
      <p:ext uri="{BB962C8B-B14F-4D97-AF65-F5344CB8AC3E}">
        <p14:creationId xmlns:p14="http://schemas.microsoft.com/office/powerpoint/2010/main" val="161924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40</Words>
  <Application>Microsoft Office PowerPoint</Application>
  <PresentationFormat>自定义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86182</dc:creator>
  <cp:lastModifiedBy>yl pei</cp:lastModifiedBy>
  <cp:revision>20</cp:revision>
  <dcterms:created xsi:type="dcterms:W3CDTF">2021-08-06T05:56:19Z</dcterms:created>
  <dcterms:modified xsi:type="dcterms:W3CDTF">2024-04-24T12:22:00Z</dcterms:modified>
</cp:coreProperties>
</file>