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94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FAE9CD0-6BC1-C176-829C-D7390C7A7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8" t="9074" r="5098"/>
          <a:stretch/>
        </p:blipFill>
        <p:spPr>
          <a:xfrm>
            <a:off x="4743890" y="1701540"/>
            <a:ext cx="3007399" cy="71822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45165" y="258439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545165" y="6524923"/>
            <a:ext cx="1098844" cy="277495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239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解释变量列数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545165" y="8247378"/>
            <a:ext cx="1117538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584511" y="3586020"/>
            <a:ext cx="864096" cy="277495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499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选择模型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3545165" y="4667950"/>
            <a:ext cx="987489" cy="277495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89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584512" y="7121748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529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预测方法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19</cp:revision>
  <dcterms:created xsi:type="dcterms:W3CDTF">2021-08-06T05:56:19Z</dcterms:created>
  <dcterms:modified xsi:type="dcterms:W3CDTF">2024-04-23T15:00:15Z</dcterms:modified>
</cp:coreProperties>
</file>