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00112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83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96183"/>
            <a:ext cx="7772400" cy="192940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5100637"/>
            <a:ext cx="6400800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60463"/>
            <a:ext cx="2057400" cy="768012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60463"/>
            <a:ext cx="6019800" cy="768012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784057"/>
            <a:ext cx="7772400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815062"/>
            <a:ext cx="7772400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14836"/>
            <a:ext cx="4040188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854523"/>
            <a:ext cx="4040188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2014836"/>
            <a:ext cx="4041775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854523"/>
            <a:ext cx="4041775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3008313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358379"/>
            <a:ext cx="5111750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883570"/>
            <a:ext cx="3008313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6300787"/>
            <a:ext cx="5486400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804267"/>
            <a:ext cx="5486400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7044631"/>
            <a:ext cx="5486400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60462"/>
            <a:ext cx="8229600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100263"/>
            <a:ext cx="8229600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8342710"/>
            <a:ext cx="2895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5BF7084-577B-2E2A-D084-CCE4953D0C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" t="1246"/>
          <a:stretch/>
        </p:blipFill>
        <p:spPr>
          <a:xfrm>
            <a:off x="4678954" y="1742772"/>
            <a:ext cx="2876698" cy="64765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39952" y="75614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界面介绍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455" y="1404218"/>
            <a:ext cx="2274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+mn-ea"/>
              </a:rPr>
              <a:t>FDR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22" name="线形标注 1 21"/>
          <p:cNvSpPr/>
          <p:nvPr/>
        </p:nvSpPr>
        <p:spPr>
          <a:xfrm>
            <a:off x="3536016" y="2608402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6141"/>
              <a:gd name="adj4" fmla="val 159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导入数据</a:t>
            </a:r>
          </a:p>
        </p:txBody>
      </p:sp>
      <p:sp>
        <p:nvSpPr>
          <p:cNvPr id="23" name="线形标注 1 22"/>
          <p:cNvSpPr/>
          <p:nvPr/>
        </p:nvSpPr>
        <p:spPr>
          <a:xfrm>
            <a:off x="3420453" y="3678870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选择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FDR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类型</a:t>
            </a:r>
          </a:p>
        </p:txBody>
      </p:sp>
      <p:sp>
        <p:nvSpPr>
          <p:cNvPr id="28" name="线形标注 1 27"/>
          <p:cNvSpPr/>
          <p:nvPr/>
        </p:nvSpPr>
        <p:spPr>
          <a:xfrm>
            <a:off x="3424222" y="5744002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点击查看结果</a:t>
            </a:r>
          </a:p>
        </p:txBody>
      </p:sp>
      <p:sp>
        <p:nvSpPr>
          <p:cNvPr id="32" name="线形标注 1 31"/>
          <p:cNvSpPr/>
          <p:nvPr/>
        </p:nvSpPr>
        <p:spPr>
          <a:xfrm>
            <a:off x="3424222" y="6713646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下载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FDR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值</a:t>
            </a:r>
          </a:p>
        </p:txBody>
      </p:sp>
      <p:sp>
        <p:nvSpPr>
          <p:cNvPr id="33" name="线形标注 1 32"/>
          <p:cNvSpPr/>
          <p:nvPr/>
        </p:nvSpPr>
        <p:spPr>
          <a:xfrm>
            <a:off x="3420451" y="7596906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下载直方图</a:t>
            </a:r>
          </a:p>
        </p:txBody>
      </p:sp>
      <p:sp>
        <p:nvSpPr>
          <p:cNvPr id="14" name="线形标注 1 13"/>
          <p:cNvSpPr/>
          <p:nvPr/>
        </p:nvSpPr>
        <p:spPr>
          <a:xfrm>
            <a:off x="3420452" y="4711436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P</a:t>
            </a:r>
            <a:r>
              <a:rPr lang="zh-CN" altLang="en-US" sz="1200" dirty="0">
                <a:solidFill>
                  <a:srgbClr val="FF0000"/>
                </a:solidFill>
              </a:rPr>
              <a:t>值所在列数</a:t>
            </a:r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22</Words>
  <Application>Microsoft Office PowerPoint</Application>
  <PresentationFormat>自定义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yl pei</cp:lastModifiedBy>
  <cp:revision>18</cp:revision>
  <dcterms:created xsi:type="dcterms:W3CDTF">2021-08-06T05:56:19Z</dcterms:created>
  <dcterms:modified xsi:type="dcterms:W3CDTF">2024-04-28T14:54:31Z</dcterms:modified>
</cp:coreProperties>
</file>