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3A4705-669E-E5E6-5D72-C990B863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73" y="1726558"/>
            <a:ext cx="3356313" cy="71007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界面介绍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3940" y="1381716"/>
            <a:ext cx="249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Best subset selection (</a:t>
            </a:r>
            <a:r>
              <a:rPr lang="en-US" altLang="zh-CN" sz="1600" b="1" dirty="0" err="1"/>
              <a:t>BeSS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36016" y="2412330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导入数据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420453" y="614523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291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选择预测方法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3430447" y="831698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294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点击查看结果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420452" y="313241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11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选择模型类型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3419872" y="4633066"/>
            <a:ext cx="974623" cy="288031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97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自变量列数</a:t>
            </a:r>
          </a:p>
        </p:txBody>
      </p:sp>
      <p:sp>
        <p:nvSpPr>
          <p:cNvPr id="19" name="线形标注 1 18"/>
          <p:cNvSpPr/>
          <p:nvPr/>
        </p:nvSpPr>
        <p:spPr>
          <a:xfrm>
            <a:off x="3430447" y="687682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81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随机种子数</a:t>
            </a:r>
          </a:p>
        </p:txBody>
      </p:sp>
      <p:sp>
        <p:nvSpPr>
          <p:cNvPr id="20" name="线形标注 1 19"/>
          <p:cNvSpPr/>
          <p:nvPr/>
        </p:nvSpPr>
        <p:spPr>
          <a:xfrm>
            <a:off x="3419872" y="5220642"/>
            <a:ext cx="974623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9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确定最佳模型大小方法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3419872" y="378048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02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因变量列数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3426260" y="757388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81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交叉验证折数</a:t>
            </a: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38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25</cp:revision>
  <dcterms:created xsi:type="dcterms:W3CDTF">2021-08-06T05:56:19Z</dcterms:created>
  <dcterms:modified xsi:type="dcterms:W3CDTF">2024-04-26T15:52:24Z</dcterms:modified>
</cp:coreProperties>
</file>