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2AE66D-09D1-838B-7B2F-0E0E7E0435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t="1478" r="1260" b="673"/>
          <a:stretch/>
        </p:blipFill>
        <p:spPr>
          <a:xfrm>
            <a:off x="4747613" y="1682994"/>
            <a:ext cx="3329960" cy="71822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7522" y="60448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界面介绍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8" y="1381716"/>
            <a:ext cx="227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3545165" y="2628354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导入数据</a:t>
            </a:r>
          </a:p>
        </p:txBody>
      </p:sp>
      <p:sp>
        <p:nvSpPr>
          <p:cNvPr id="23" name="线形标注 1 22"/>
          <p:cNvSpPr/>
          <p:nvPr/>
        </p:nvSpPr>
        <p:spPr>
          <a:xfrm>
            <a:off x="3545165" y="6084738"/>
            <a:ext cx="1098844" cy="277495"/>
          </a:xfrm>
          <a:prstGeom prst="borderCallout1">
            <a:avLst>
              <a:gd name="adj1" fmla="val 44544"/>
              <a:gd name="adj2" fmla="val 98811"/>
              <a:gd name="adj3" fmla="val 44856"/>
              <a:gd name="adj4" fmla="val 12752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解释变量列数</a:t>
            </a:r>
          </a:p>
        </p:txBody>
      </p:sp>
      <p:sp>
        <p:nvSpPr>
          <p:cNvPr id="28" name="线形标注 1 27"/>
          <p:cNvSpPr/>
          <p:nvPr/>
        </p:nvSpPr>
        <p:spPr>
          <a:xfrm>
            <a:off x="3545165" y="8244978"/>
            <a:ext cx="1117538" cy="288032"/>
          </a:xfrm>
          <a:prstGeom prst="borderCallout1">
            <a:avLst>
              <a:gd name="adj1" fmla="val 44544"/>
              <a:gd name="adj2" fmla="val 98811"/>
              <a:gd name="adj3" fmla="val 43202"/>
              <a:gd name="adj4" fmla="val 1251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点击查看结果</a:t>
            </a:r>
          </a:p>
        </p:txBody>
      </p:sp>
      <p:sp>
        <p:nvSpPr>
          <p:cNvPr id="14" name="线形标注 1 13"/>
          <p:cNvSpPr/>
          <p:nvPr/>
        </p:nvSpPr>
        <p:spPr>
          <a:xfrm>
            <a:off x="3584511" y="3719011"/>
            <a:ext cx="864096" cy="277495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5329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选择模型</a:t>
            </a:r>
          </a:p>
        </p:txBody>
      </p:sp>
      <p:sp>
        <p:nvSpPr>
          <p:cNvPr id="15" name="线形标注 1 14"/>
          <p:cNvSpPr/>
          <p:nvPr/>
        </p:nvSpPr>
        <p:spPr>
          <a:xfrm>
            <a:off x="3545165" y="4788594"/>
            <a:ext cx="987489" cy="277495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3893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因变量列数</a:t>
            </a:r>
          </a:p>
        </p:txBody>
      </p:sp>
      <p:sp>
        <p:nvSpPr>
          <p:cNvPr id="17" name="线形标注 1 16"/>
          <p:cNvSpPr/>
          <p:nvPr/>
        </p:nvSpPr>
        <p:spPr>
          <a:xfrm>
            <a:off x="3584512" y="7380882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3937"/>
              <a:gd name="adj4" fmla="val 1596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预测方法</a:t>
            </a: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20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yl pei</cp:lastModifiedBy>
  <cp:revision>21</cp:revision>
  <dcterms:created xsi:type="dcterms:W3CDTF">2021-08-06T05:56:19Z</dcterms:created>
  <dcterms:modified xsi:type="dcterms:W3CDTF">2024-04-27T04:29:00Z</dcterms:modified>
</cp:coreProperties>
</file>