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432" autoAdjust="0"/>
  </p:normalViewPr>
  <p:slideViewPr>
    <p:cSldViewPr snapToGrid="0">
      <p:cViewPr varScale="1">
        <p:scale>
          <a:sx n="70" d="100"/>
          <a:sy n="70" d="100"/>
        </p:scale>
        <p:origin x="738" y="-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D0E6D3-C475-427F-8817-B24E110418EB}" type="datetimeFigureOut">
              <a:rPr lang="ru-RU" smtClean="0"/>
              <a:t>18.03.2020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45145-610E-4F51-9804-3DA417A7C0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1343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45145-610E-4F51-9804-3DA417A7C05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120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75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992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869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8595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408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1823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3183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3169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309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707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549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123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286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452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573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086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082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1378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02528" y="103031"/>
            <a:ext cx="8384661" cy="850006"/>
          </a:xfrm>
        </p:spPr>
        <p:txBody>
          <a:bodyPr>
            <a:noAutofit/>
          </a:bodyPr>
          <a:lstStyle/>
          <a:p>
            <a:r>
              <a:rPr lang="ru-RU" sz="24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Муниципальное бюджетное общеобразовательное учреждение «Гимназия №4»</a:t>
            </a: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3638024" y="3655454"/>
            <a:ext cx="8384661" cy="8500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ru-RU" sz="20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221347" y="2226886"/>
            <a:ext cx="75470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Алгоритмы нахождения кратчайших путей в графах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727324" y="3351298"/>
            <a:ext cx="44646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Выполнил: </a:t>
            </a:r>
          </a:p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Чернов Евгений  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Обучающийся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10а  класса</a:t>
            </a:r>
          </a:p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Руководитель:</a:t>
            </a:r>
          </a:p>
          <a:p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Луференков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Максим Николаевич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4358167" y="5906870"/>
            <a:ext cx="36535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Смоленск</a:t>
            </a:r>
          </a:p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2020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05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0050" y="1601273"/>
            <a:ext cx="9905998" cy="1905000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  <a:endParaRPr lang="ru-R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01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59865" y="220014"/>
            <a:ext cx="7879208" cy="9777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2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Цель</a:t>
            </a:r>
            <a:endParaRPr lang="ru-RU" sz="3200" cap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2251656" y="2561822"/>
            <a:ext cx="7879208" cy="977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endParaRPr lang="ru-RU" sz="3200" cap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251656" y="2100157"/>
            <a:ext cx="88864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rgbClr val="FFC0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Написать программу </a:t>
            </a:r>
            <a:r>
              <a:rPr lang="ru-RU" sz="24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нахождения кратчайших путей в графах.</a:t>
            </a:r>
          </a:p>
          <a:p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55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13645" y="1352281"/>
            <a:ext cx="9862555" cy="297033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cap="none" dirty="0" smtClean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ru-RU" sz="2400" cap="none" dirty="0" smtClean="0">
                <a:solidFill>
                  <a:srgbClr val="FFC0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Найти</a:t>
            </a:r>
            <a:r>
              <a:rPr lang="ru-RU" sz="2400" cap="none" dirty="0" smtClean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cap="none" dirty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информацию об алгоритмах нахождения кратчайшего пути в </a:t>
            </a:r>
            <a:r>
              <a:rPr lang="ru-RU" sz="2400" cap="none" dirty="0" smtClean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графе</a:t>
            </a:r>
            <a:r>
              <a:rPr lang="ru-RU" sz="2400" cap="none" dirty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sz="2400" cap="none" dirty="0" smtClean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endParaRPr lang="ru-RU" sz="2400" cap="none" dirty="0">
              <a:solidFill>
                <a:schemeClr val="tx1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u-RU" sz="2400" cap="none" dirty="0" smtClean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Изучит информационные </a:t>
            </a:r>
            <a:r>
              <a:rPr lang="ru-RU" sz="2400" cap="none" dirty="0" smtClean="0">
                <a:solidFill>
                  <a:srgbClr val="FFC0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ресурсы </a:t>
            </a:r>
            <a:r>
              <a:rPr lang="ru-RU" sz="2400" cap="none" dirty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на указанную </a:t>
            </a:r>
            <a:r>
              <a:rPr lang="ru-RU" sz="2400" cap="none" dirty="0" smtClean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тему.</a:t>
            </a:r>
            <a:endParaRPr lang="ru-RU" sz="2400" cap="none" dirty="0">
              <a:solidFill>
                <a:schemeClr val="tx1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u-RU" sz="2400" cap="none" dirty="0" smtClean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Выбрать </a:t>
            </a:r>
            <a:r>
              <a:rPr lang="ru-RU" sz="2400" cap="none" dirty="0">
                <a:solidFill>
                  <a:srgbClr val="FFC0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язык </a:t>
            </a:r>
            <a:r>
              <a:rPr lang="ru-RU" sz="2400" cap="none" dirty="0" smtClean="0">
                <a:solidFill>
                  <a:srgbClr val="FFC0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программирования</a:t>
            </a:r>
            <a:r>
              <a:rPr lang="ru-RU" sz="2400" cap="none" dirty="0" smtClean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400" cap="none" dirty="0">
              <a:solidFill>
                <a:schemeClr val="tx1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u-RU" sz="2400" cap="none" dirty="0" smtClean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ru-RU" sz="2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Использовать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алгоритм нахождения </a:t>
            </a:r>
            <a:r>
              <a:rPr lang="ru-RU" sz="2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кратчайших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путей в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графах</a:t>
            </a:r>
            <a:r>
              <a:rPr lang="ru-RU" sz="2400" dirty="0" smtClean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400" dirty="0">
              <a:solidFill>
                <a:schemeClr val="tx1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ru-RU" sz="2400" dirty="0">
              <a:solidFill>
                <a:schemeClr val="tx1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1453166" y="282262"/>
            <a:ext cx="9630735" cy="6943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ru-RU" sz="3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Задачи</a:t>
            </a:r>
            <a:endParaRPr lang="ru-RU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2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92930" y="128788"/>
            <a:ext cx="9905998" cy="6257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Актуальность</a:t>
            </a:r>
            <a:endParaRPr lang="ru-RU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755049" y="2161504"/>
            <a:ext cx="9905998" cy="625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endParaRPr lang="ru-RU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373235" y="2058855"/>
            <a:ext cx="102821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  <a:r>
              <a:rPr lang="ru-RU" sz="24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лгоритмы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нахождения кратчайших путей в графах </a:t>
            </a:r>
            <a:r>
              <a:rPr lang="ru-RU" sz="2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применяются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в математических задачах.</a:t>
            </a:r>
          </a:p>
        </p:txBody>
      </p:sp>
    </p:spTree>
    <p:extLst>
      <p:ext uri="{BB962C8B-B14F-4D97-AF65-F5344CB8AC3E}">
        <p14:creationId xmlns:p14="http://schemas.microsoft.com/office/powerpoint/2010/main" val="262204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98990" y="348803"/>
            <a:ext cx="9905998" cy="106787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Проблема</a:t>
            </a:r>
            <a:endParaRPr lang="ru-RU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1398990" y="2175456"/>
            <a:ext cx="9800820" cy="1067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endParaRPr lang="ru-RU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089082" y="2050184"/>
            <a:ext cx="85258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Повышенная </a:t>
            </a:r>
            <a:r>
              <a:rPr lang="ru-RU" sz="2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трудность решения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математических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задач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 использованием</a:t>
            </a:r>
            <a:r>
              <a:rPr lang="ru-RU" sz="24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графов.</a:t>
            </a:r>
            <a:endParaRPr lang="ru-RU" sz="24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4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39404" y="128789"/>
            <a:ext cx="9682250" cy="9787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200" dirty="0" smtClean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Основные понятия</a:t>
            </a:r>
            <a:endParaRPr lang="ru-RU" sz="3200" dirty="0">
              <a:solidFill>
                <a:schemeClr val="tx1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1339404" y="2676658"/>
            <a:ext cx="9682250" cy="2011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endParaRPr lang="ru-RU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154" y="1154659"/>
            <a:ext cx="5367476" cy="545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65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1641542" y="152400"/>
            <a:ext cx="9905998" cy="704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ru-RU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Визуализация алгоритма </a:t>
            </a:r>
            <a:r>
              <a:rPr lang="ru-RU" sz="3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Дейкстры</a:t>
            </a:r>
            <a:r>
              <a:rPr lang="ru-RU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654" y="1320991"/>
            <a:ext cx="8181774" cy="3971879"/>
          </a:xfrm>
        </p:spPr>
      </p:pic>
    </p:spTree>
    <p:extLst>
      <p:ext uri="{BB962C8B-B14F-4D97-AF65-F5344CB8AC3E}">
        <p14:creationId xmlns:p14="http://schemas.microsoft.com/office/powerpoint/2010/main" val="373693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913794" y="205416"/>
            <a:ext cx="5060497" cy="6529754"/>
          </a:xfrm>
        </p:spPr>
        <p:txBody>
          <a:bodyPr>
            <a:noAutofit/>
          </a:bodyPr>
          <a:lstStyle/>
          <a:p>
            <a:r>
              <a:rPr lang="en-US" sz="11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sz="11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dijkstra_alg</a:t>
            </a:r>
            <a:r>
              <a:rPr lang="en-US" sz="11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():</a:t>
            </a:r>
          </a:p>
          <a:p>
            <a:r>
              <a:rPr lang="ru-RU" sz="11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100" dirty="0" err="1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dijkstra_sp</a:t>
            </a:r>
            <a:r>
              <a:rPr lang="en-US" sz="11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 []</a:t>
            </a:r>
          </a:p>
          <a:p>
            <a:r>
              <a:rPr lang="en-US" sz="11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</a:t>
            </a:r>
            <a:r>
              <a:rPr lang="en-US" sz="1100" dirty="0" err="1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chet</a:t>
            </a:r>
            <a:r>
              <a:rPr lang="en-US" sz="11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 '1'</a:t>
            </a:r>
          </a:p>
          <a:p>
            <a:r>
              <a:rPr lang="en-US" sz="11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</a:t>
            </a:r>
            <a:r>
              <a:rPr lang="en-US" sz="11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11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1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11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possible_path.values</a:t>
            </a:r>
            <a:r>
              <a:rPr lang="en-US" sz="11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():</a:t>
            </a:r>
          </a:p>
          <a:p>
            <a:r>
              <a:rPr lang="en-US" sz="11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    </a:t>
            </a:r>
            <a:r>
              <a:rPr lang="en-US" sz="11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11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US" sz="11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1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!= 0:</a:t>
            </a:r>
          </a:p>
          <a:p>
            <a:r>
              <a:rPr lang="en-US" sz="11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        </a:t>
            </a:r>
            <a:r>
              <a:rPr lang="en-US" sz="11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11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 in i:</a:t>
            </a:r>
          </a:p>
          <a:p>
            <a:r>
              <a:rPr lang="en-US" sz="11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            </a:t>
            </a:r>
            <a:r>
              <a:rPr lang="en-US" sz="1100" dirty="0" err="1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dijkstra_sp.append</a:t>
            </a:r>
            <a:r>
              <a:rPr lang="en-US" sz="11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((</a:t>
            </a:r>
            <a:r>
              <a:rPr lang="en-US" sz="11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chet</a:t>
            </a:r>
            <a:r>
              <a:rPr lang="en-US" sz="11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sz="11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(j), </a:t>
            </a:r>
            <a:r>
              <a:rPr lang="en-US" sz="11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1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cost_of_path</a:t>
            </a:r>
            <a:r>
              <a:rPr lang="en-US" sz="11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1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chet</a:t>
            </a:r>
            <a:r>
              <a:rPr lang="en-US" sz="11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][j - 1])))</a:t>
            </a:r>
          </a:p>
          <a:p>
            <a:r>
              <a:rPr lang="en-US" sz="11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        </a:t>
            </a:r>
            <a:r>
              <a:rPr lang="en-US" sz="1100" dirty="0" err="1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chet</a:t>
            </a:r>
            <a:r>
              <a:rPr lang="en-US" sz="11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11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sz="11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1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chet</a:t>
            </a:r>
            <a:r>
              <a:rPr lang="en-US" sz="11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+ 1)</a:t>
            </a:r>
          </a:p>
          <a:p>
            <a:r>
              <a:rPr lang="en-US" sz="11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</a:t>
            </a:r>
            <a:r>
              <a:rPr lang="en-US" sz="1100" dirty="0" err="1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dict</a:t>
            </a:r>
            <a:r>
              <a:rPr lang="en-US" sz="11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11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defaultdict</a:t>
            </a:r>
            <a:r>
              <a:rPr lang="en-US" sz="11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(list)</a:t>
            </a:r>
          </a:p>
          <a:p>
            <a:r>
              <a:rPr lang="en-US" sz="11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</a:t>
            </a:r>
            <a:r>
              <a:rPr lang="en-US" sz="11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11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l, r, c in </a:t>
            </a:r>
            <a:r>
              <a:rPr lang="en-US" sz="11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dijkstra_sp</a:t>
            </a:r>
            <a:r>
              <a:rPr lang="en-US" sz="11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1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    </a:t>
            </a:r>
            <a:r>
              <a:rPr lang="en-US" sz="1100" dirty="0" err="1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dict</a:t>
            </a:r>
            <a:r>
              <a:rPr lang="en-US" sz="11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[l</a:t>
            </a:r>
            <a:r>
              <a:rPr lang="en-US" sz="11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].append((c, r))</a:t>
            </a:r>
          </a:p>
          <a:p>
            <a:r>
              <a:rPr lang="en-US" sz="11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</a:t>
            </a:r>
            <a:r>
              <a:rPr lang="en-US" sz="11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n-US" sz="11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dist</a:t>
            </a:r>
            <a:r>
              <a:rPr lang="en-US" sz="11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[(0, choice_path_1, ())], {choice_path_1: 0}</a:t>
            </a:r>
          </a:p>
          <a:p>
            <a:r>
              <a:rPr lang="en-US" sz="11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</a:t>
            </a:r>
            <a:r>
              <a:rPr lang="en-US" sz="11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while </a:t>
            </a:r>
            <a:r>
              <a:rPr lang="en-US" sz="11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value:</a:t>
            </a:r>
          </a:p>
          <a:p>
            <a:r>
              <a:rPr lang="en-US" sz="11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    </a:t>
            </a:r>
            <a:r>
              <a:rPr lang="en-US" sz="11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dijkstra_cost</a:t>
            </a:r>
            <a:r>
              <a:rPr lang="en-US" sz="11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node, </a:t>
            </a:r>
            <a:r>
              <a:rPr lang="en-US" sz="11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dijkstra_path</a:t>
            </a:r>
            <a:r>
              <a:rPr lang="en-US" sz="11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en-US" sz="11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heappop</a:t>
            </a:r>
            <a:r>
              <a:rPr lang="en-US" sz="11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(value) </a:t>
            </a:r>
          </a:p>
          <a:p>
            <a:r>
              <a:rPr lang="en-US" sz="11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    </a:t>
            </a:r>
            <a:r>
              <a:rPr lang="en-US" sz="11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11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dijkstra_cost</a:t>
            </a:r>
            <a:r>
              <a:rPr lang="en-US" sz="11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&gt; </a:t>
            </a:r>
            <a:r>
              <a:rPr lang="en-US" sz="11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dist</a:t>
            </a:r>
            <a:r>
              <a:rPr lang="en-US" sz="11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[node]: continue</a:t>
            </a:r>
          </a:p>
          <a:p>
            <a:r>
              <a:rPr lang="en-US" sz="11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       </a:t>
            </a:r>
            <a:r>
              <a:rPr lang="ru-RU" sz="11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dijkstra_path</a:t>
            </a:r>
            <a:r>
              <a:rPr lang="en-US" sz="11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+= (node, )</a:t>
            </a:r>
          </a:p>
          <a:p>
            <a:r>
              <a:rPr lang="en-US" sz="11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   </a:t>
            </a:r>
            <a:r>
              <a:rPr lang="ru-RU" sz="11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11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node == choice_path_2:</a:t>
            </a:r>
          </a:p>
          <a:p>
            <a:r>
              <a:rPr lang="en-US" sz="11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      </a:t>
            </a:r>
            <a:r>
              <a:rPr lang="ru-RU" sz="11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1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break</a:t>
            </a:r>
            <a:endParaRPr lang="en-US" sz="11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    </a:t>
            </a:r>
            <a:r>
              <a:rPr lang="en-US" sz="11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11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w, n in </a:t>
            </a:r>
            <a:r>
              <a:rPr lang="en-US" sz="11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dict.get</a:t>
            </a:r>
            <a:r>
              <a:rPr lang="en-US" sz="11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(node, ()):</a:t>
            </a:r>
          </a:p>
          <a:p>
            <a:r>
              <a:rPr lang="en-US" sz="11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        </a:t>
            </a:r>
            <a:r>
              <a:rPr lang="ru-RU" sz="11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oldc</a:t>
            </a:r>
            <a:r>
              <a:rPr lang="en-US" sz="11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11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dist.get</a:t>
            </a:r>
            <a:r>
              <a:rPr lang="en-US" sz="11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(n, float("</a:t>
            </a:r>
            <a:r>
              <a:rPr lang="en-US" sz="11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inf</a:t>
            </a:r>
            <a:r>
              <a:rPr lang="en-US" sz="11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"))</a:t>
            </a:r>
          </a:p>
          <a:p>
            <a:r>
              <a:rPr lang="en-US" sz="11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         </a:t>
            </a:r>
            <a:r>
              <a:rPr lang="en-US" sz="1100" dirty="0" err="1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newc</a:t>
            </a:r>
            <a:r>
              <a:rPr lang="en-US" sz="11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11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dijkstra_cost</a:t>
            </a:r>
            <a:r>
              <a:rPr lang="en-US" sz="11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+ w</a:t>
            </a:r>
          </a:p>
          <a:p>
            <a:r>
              <a:rPr lang="en-US" sz="11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         </a:t>
            </a:r>
            <a:r>
              <a:rPr lang="en-US" sz="11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11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newc</a:t>
            </a:r>
            <a:r>
              <a:rPr lang="en-US" sz="11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 </a:t>
            </a:r>
            <a:r>
              <a:rPr lang="en-US" sz="11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oldc</a:t>
            </a:r>
            <a:r>
              <a:rPr lang="en-US" sz="11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1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         </a:t>
            </a:r>
            <a:r>
              <a:rPr lang="ru-RU" sz="11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</a:t>
            </a:r>
            <a:r>
              <a:rPr lang="en-US" sz="11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dist</a:t>
            </a:r>
            <a:r>
              <a:rPr lang="en-US" sz="11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[n] = </a:t>
            </a:r>
            <a:r>
              <a:rPr lang="en-US" sz="11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newc</a:t>
            </a:r>
            <a:r>
              <a:rPr lang="en-US" sz="11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en-US" sz="11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             </a:t>
            </a:r>
            <a:r>
              <a:rPr lang="en-US" sz="1100" dirty="0" err="1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heappush</a:t>
            </a:r>
            <a:r>
              <a:rPr lang="en-US" sz="11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(value</a:t>
            </a:r>
            <a:r>
              <a:rPr lang="en-US" sz="11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(</a:t>
            </a:r>
            <a:r>
              <a:rPr lang="en-US" sz="11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newc</a:t>
            </a:r>
            <a:r>
              <a:rPr lang="en-US" sz="11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n, </a:t>
            </a:r>
            <a:r>
              <a:rPr lang="en-US" sz="11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dijkstra_path</a:t>
            </a:r>
            <a:r>
              <a:rPr lang="en-US" sz="11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r>
              <a:rPr lang="en-US" sz="1050" dirty="0"/>
              <a:t/>
            </a:r>
            <a:br>
              <a:rPr lang="en-US" sz="1050" dirty="0"/>
            </a:br>
            <a:endParaRPr lang="ru-RU" sz="105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44042" y="55291"/>
            <a:ext cx="5020409" cy="937846"/>
          </a:xfrm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Процесс создания</a:t>
            </a:r>
            <a:endParaRPr lang="ru-RU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6077076" y="843012"/>
            <a:ext cx="5643639" cy="1557338"/>
          </a:xfrm>
        </p:spPr>
        <p:txBody>
          <a:bodyPr>
            <a:normAutofit lnSpcReduction="10000"/>
          </a:bodyPr>
          <a:lstStyle/>
          <a:p>
            <a:pPr marL="36900" indent="0">
              <a:buNone/>
            </a:pPr>
            <a:r>
              <a:rPr lang="ru-RU" sz="14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ru-RU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'1': [2, 6], '2': [1, 3, 5], '3': [2, 4], '4': [3, 5], '5': [2, 4, 6], '6': [1, 5]} </a:t>
            </a:r>
            <a:r>
              <a:rPr lang="ru-RU" sz="14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– Входные данные</a:t>
            </a:r>
            <a:endParaRPr lang="ru-RU" sz="1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>
              <a:buNone/>
            </a:pPr>
            <a:r>
              <a:rPr lang="ru-RU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('4', '5', '2', '1') </a:t>
            </a:r>
            <a:r>
              <a:rPr lang="ru-RU" sz="14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ru-RU" sz="14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ыходные данные</a:t>
            </a:r>
            <a:endParaRPr lang="ru-RU" sz="1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>
              <a:buNone/>
            </a:pP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1032" name="Picture 8" descr="https://sun9-9.userapi.com/c857120/v857120801/12412a/Y7T2YUX_bu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085" y="1865685"/>
            <a:ext cx="4799242" cy="499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821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18686" y="0"/>
            <a:ext cx="9905998" cy="7716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  <a:endParaRPr lang="ru-RU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1218686" y="1298620"/>
            <a:ext cx="9905998" cy="7716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endParaRPr lang="ru-RU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308838" y="949697"/>
            <a:ext cx="953517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Таким образом, мы убедились, что изучаемая тема действительно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актуальна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В ходе исследовательской работы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мы ознакомились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 широкой областью </a:t>
            </a:r>
            <a:r>
              <a:rPr lang="ru-RU" sz="24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применения алгоритмов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нахождения кратчайших путей в графе. С помощью программы, которая была получена в результате, решение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задач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 использованием графов становится </a:t>
            </a:r>
            <a:r>
              <a:rPr lang="ru-RU" sz="2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более </a:t>
            </a:r>
            <a:r>
              <a:rPr lang="ru-RU" sz="24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легким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 результате работы мы выполнили ряд задач, которые поставили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ранее</a:t>
            </a:r>
            <a:r>
              <a:rPr lang="ru-RU" dirty="0"/>
              <a:t>. </a:t>
            </a:r>
            <a:r>
              <a:rPr lang="ru-RU" sz="2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Гипотеза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о том, что графы важны в современном мире, так как используются в различных математических задачах, </a:t>
            </a:r>
            <a:r>
              <a:rPr lang="ru-RU" sz="2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доказана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410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TM04033929[[fn=Сланец]]</Template>
  <TotalTime>379</TotalTime>
  <Words>261</Words>
  <Application>Microsoft Office PowerPoint</Application>
  <PresentationFormat>Широкоэкранный</PresentationFormat>
  <Paragraphs>55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Calisto MT</vt:lpstr>
      <vt:lpstr>Trebuchet MS</vt:lpstr>
      <vt:lpstr>Wingdings 2</vt:lpstr>
      <vt:lpstr>Сланец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Процесс создания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Дарья</dc:creator>
  <cp:lastModifiedBy>Дарья</cp:lastModifiedBy>
  <cp:revision>28</cp:revision>
  <dcterms:created xsi:type="dcterms:W3CDTF">2020-02-27T19:36:26Z</dcterms:created>
  <dcterms:modified xsi:type="dcterms:W3CDTF">2020-03-18T20:33:34Z</dcterms:modified>
</cp:coreProperties>
</file>