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4.xml" ContentType="application/vnd.openxmlformats-officedocument.presentationml.slid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trictFirstAndLastChars="0">
  <p:sldMasterIdLst>
    <p:sldMasterId id="2147483648" r:id="rId1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7559675"/>
  <p:notesSz cx="10080625" cy="7559675"/>
  <p:defaultTextStyle>
    <a:defPPr>
      <a:defRPr lang="en-GB"/>
    </a:defPPr>
    <a:lvl1pPr algn="l" defTabSz="449263">
      <a:spcBef>
        <a:spcPts val="0"/>
      </a:spcBef>
      <a:spcAft>
        <a:spcPts val="0"/>
      </a:spcAft>
      <a:defRPr sz="2400">
        <a:solidFill>
          <a:schemeClr val="bg1"/>
        </a:solidFill>
        <a:latin typeface="Arial"/>
        <a:ea typeface="SimSun"/>
        <a:cs typeface="SimSun"/>
      </a:defRPr>
    </a:lvl1pPr>
    <a:lvl2pPr marL="742950" indent="-285750" algn="l" defTabSz="449263">
      <a:spcBef>
        <a:spcPts val="0"/>
      </a:spcBef>
      <a:spcAft>
        <a:spcPts val="0"/>
      </a:spcAft>
      <a:defRPr sz="2400">
        <a:solidFill>
          <a:schemeClr val="bg1"/>
        </a:solidFill>
        <a:latin typeface="Arial"/>
        <a:ea typeface="SimSun"/>
        <a:cs typeface="SimSun"/>
      </a:defRPr>
    </a:lvl2pPr>
    <a:lvl3pPr marL="1143000" indent="-228600" algn="l" defTabSz="449263">
      <a:spcBef>
        <a:spcPts val="0"/>
      </a:spcBef>
      <a:spcAft>
        <a:spcPts val="0"/>
      </a:spcAft>
      <a:defRPr sz="2400">
        <a:solidFill>
          <a:schemeClr val="bg1"/>
        </a:solidFill>
        <a:latin typeface="Arial"/>
        <a:ea typeface="SimSun"/>
        <a:cs typeface="SimSun"/>
      </a:defRPr>
    </a:lvl3pPr>
    <a:lvl4pPr marL="1600200" indent="-228600" algn="l" defTabSz="449263">
      <a:spcBef>
        <a:spcPts val="0"/>
      </a:spcBef>
      <a:spcAft>
        <a:spcPts val="0"/>
      </a:spcAft>
      <a:defRPr sz="2400">
        <a:solidFill>
          <a:schemeClr val="bg1"/>
        </a:solidFill>
        <a:latin typeface="Arial"/>
        <a:ea typeface="SimSun"/>
        <a:cs typeface="SimSun"/>
      </a:defRPr>
    </a:lvl4pPr>
    <a:lvl5pPr marL="2057400" indent="-228600" algn="l" defTabSz="449263">
      <a:spcBef>
        <a:spcPts val="0"/>
      </a:spcBef>
      <a:spcAft>
        <a:spcPts val="0"/>
      </a:spcAft>
      <a:defRPr sz="2400">
        <a:solidFill>
          <a:schemeClr val="bg1"/>
        </a:solidFill>
        <a:latin typeface="Arial"/>
        <a:ea typeface="SimSun"/>
        <a:cs typeface="SimSun"/>
      </a:defRPr>
    </a:lvl5pPr>
    <a:lvl6pPr marL="2286000" algn="l" defTabSz="914400">
      <a:defRPr sz="2400">
        <a:solidFill>
          <a:schemeClr val="bg1"/>
        </a:solidFill>
        <a:latin typeface="Arial"/>
        <a:ea typeface="SimSun"/>
        <a:cs typeface="SimSun"/>
      </a:defRPr>
    </a:lvl6pPr>
    <a:lvl7pPr marL="2743200" algn="l" defTabSz="914400">
      <a:defRPr sz="2400">
        <a:solidFill>
          <a:schemeClr val="bg1"/>
        </a:solidFill>
        <a:latin typeface="Arial"/>
        <a:ea typeface="SimSun"/>
        <a:cs typeface="SimSun"/>
      </a:defRPr>
    </a:lvl7pPr>
    <a:lvl8pPr marL="3200400" algn="l" defTabSz="914400">
      <a:defRPr sz="2400">
        <a:solidFill>
          <a:schemeClr val="bg1"/>
        </a:solidFill>
        <a:latin typeface="Arial"/>
        <a:ea typeface="SimSun"/>
        <a:cs typeface="SimSun"/>
      </a:defRPr>
    </a:lvl8pPr>
    <a:lvl9pPr marL="3657600" algn="l" defTabSz="914400">
      <a:defRPr sz="2400">
        <a:solidFill>
          <a:schemeClr val="bg1"/>
        </a:solidFill>
        <a:latin typeface="Arial"/>
        <a:ea typeface="SimSun"/>
        <a:cs typeface="SimSu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5" d="100"/>
          <a:sy n="85" d="100"/>
        </p:scale>
        <p:origin x="1890" y="96"/>
      </p:cViewPr>
      <p:guideLst>
        <p:guide pos="4422" orient="horz"/>
        <p:guide pos="453"/>
      </p:guideLst>
    </p:cSldViewPr>
  </p:slideViewPr>
  <p:gridSpacing cx="72010" cy="7201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lIns="86825" tIns="43412" rIns="86825" bIns="43412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/>
              <a:buNone/>
              <a:defRPr/>
            </a:pPr>
            <a:endParaRPr lang="de-DE" sz="1700"/>
          </a:p>
        </p:txBody>
      </p:sp>
      <p:sp>
        <p:nvSpPr>
          <p:cNvPr id="10243" name="Rectangle 2"/>
          <p:cNvSpPr>
            <a:spLocks noChangeArrowheads="1" noChangeAspect="1" noGrp="1" noRot="1"/>
          </p:cNvSpPr>
          <p:nvPr>
            <p:ph type="sldImg"/>
          </p:nvPr>
        </p:nvSpPr>
        <p:spPr bwMode="auto">
          <a:xfrm>
            <a:off x="-13585825" y="-11291888"/>
            <a:ext cx="16092488" cy="12068176"/>
          </a:xfrm>
          <a:prstGeom prst="rect">
            <a:avLst/>
          </a:prstGeom>
          <a:noFill/>
          <a:ln>
            <a:noFill/>
          </a:ln>
        </p:spPr>
      </p:sp>
      <p:sp>
        <p:nvSpPr>
          <p:cNvPr id="3075" name="Rectangle 3"/>
          <p:cNvSpPr>
            <a:spLocks noChangeArrowheads="1" noGrp="1"/>
          </p:cNvSpPr>
          <p:nvPr>
            <p:ph type="body"/>
          </p:nvPr>
        </p:nvSpPr>
        <p:spPr bwMode="auto">
          <a:xfrm>
            <a:off x="709633" y="4861252"/>
            <a:ext cx="5677055" cy="46029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/>
          </a:bodyPr>
          <a:lstStyle/>
          <a:p>
            <a:pPr lvl="0">
              <a:defRPr/>
            </a:pPr>
            <a:endParaRPr lang="de-DE"/>
          </a:p>
        </p:txBody>
      </p:sp>
      <p:sp>
        <p:nvSpPr>
          <p:cNvPr id="3076" name="Rectangle 4"/>
          <p:cNvSpPr>
            <a:spLocks noChangeArrowheads="1" noGrp="1"/>
          </p:cNvSpPr>
          <p:nvPr>
            <p:ph type="hdr"/>
          </p:nvPr>
        </p:nvSpPr>
        <p:spPr bwMode="auto">
          <a:xfrm>
            <a:off x="0" y="1"/>
            <a:ext cx="3078550" cy="5090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>
              <a:lnSpc>
                <a:spcPct val="93000"/>
              </a:lnSpc>
              <a:buSzPct val="100000"/>
              <a:tabLst>
                <a:tab pos="0" algn="l"/>
                <a:tab pos="425078" algn="l"/>
                <a:tab pos="851665" algn="l"/>
                <a:tab pos="1278250" algn="l"/>
                <a:tab pos="1704836" algn="l"/>
                <a:tab pos="2131422" algn="l"/>
                <a:tab pos="2558008" algn="l"/>
                <a:tab pos="2984594" algn="l"/>
                <a:tab pos="3411180" algn="l"/>
                <a:tab pos="3837765" algn="l"/>
                <a:tab pos="4264352" algn="l"/>
                <a:tab pos="4690937" algn="l"/>
                <a:tab pos="5117524" algn="l"/>
                <a:tab pos="5544109" algn="l"/>
                <a:tab pos="5970695" algn="l"/>
                <a:tab pos="6397280" algn="l"/>
                <a:tab pos="6823865" algn="l"/>
                <a:tab pos="7250452" algn="l"/>
                <a:tab pos="7677039" algn="l"/>
                <a:tab pos="8103625" algn="l"/>
                <a:tab pos="8530210" algn="l"/>
              </a:tabLst>
              <a:defRPr sz="1300">
                <a:solidFill>
                  <a:srgbClr val="000000"/>
                </a:solidFill>
                <a:latin typeface="Times New Roman"/>
                <a:cs typeface="Tahoma"/>
              </a:defRPr>
            </a:lvl1pPr>
          </a:lstStyle>
          <a:p>
            <a:pPr>
              <a:defRPr/>
            </a:pPr>
            <a:r>
              <a:rPr lang="de-DE"/>
              <a:t>Institut</a:t>
            </a:r>
            <a:endParaRPr/>
          </a:p>
        </p:txBody>
      </p:sp>
      <p:sp>
        <p:nvSpPr>
          <p:cNvPr id="3077" name="Rectangle 5"/>
          <p:cNvSpPr>
            <a:spLocks noChangeArrowheads="1" noGrp="1"/>
          </p:cNvSpPr>
          <p:nvPr>
            <p:ph type="dt"/>
          </p:nvPr>
        </p:nvSpPr>
        <p:spPr bwMode="auto">
          <a:xfrm>
            <a:off x="4017771" y="1"/>
            <a:ext cx="3078549" cy="5090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algn="r">
              <a:lnSpc>
                <a:spcPct val="93000"/>
              </a:lnSpc>
              <a:buSzPct val="100000"/>
              <a:tabLst>
                <a:tab pos="0" algn="l"/>
                <a:tab pos="425078" algn="l"/>
                <a:tab pos="851665" algn="l"/>
                <a:tab pos="1278250" algn="l"/>
                <a:tab pos="1704836" algn="l"/>
                <a:tab pos="2131422" algn="l"/>
                <a:tab pos="2558008" algn="l"/>
                <a:tab pos="2984594" algn="l"/>
                <a:tab pos="3411180" algn="l"/>
                <a:tab pos="3837765" algn="l"/>
                <a:tab pos="4264352" algn="l"/>
                <a:tab pos="4690937" algn="l"/>
                <a:tab pos="5117524" algn="l"/>
                <a:tab pos="5544109" algn="l"/>
                <a:tab pos="5970695" algn="l"/>
                <a:tab pos="6397280" algn="l"/>
                <a:tab pos="6823865" algn="l"/>
                <a:tab pos="7250452" algn="l"/>
                <a:tab pos="7677039" algn="l"/>
                <a:tab pos="8103625" algn="l"/>
                <a:tab pos="8530210" algn="l"/>
              </a:tabLst>
              <a:defRPr sz="1300">
                <a:solidFill>
                  <a:srgbClr val="000000"/>
                </a:solidFill>
                <a:latin typeface="Times New Roman"/>
                <a:cs typeface="Tahom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8" name="Rectangle 6"/>
          <p:cNvSpPr>
            <a:spLocks noChangeArrowheads="1" noGrp="1"/>
          </p:cNvSpPr>
          <p:nvPr>
            <p:ph type="ftr"/>
          </p:nvPr>
        </p:nvSpPr>
        <p:spPr bwMode="auto">
          <a:xfrm>
            <a:off x="0" y="9722502"/>
            <a:ext cx="3078550" cy="5090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/>
          </a:bodyPr>
          <a:lstStyle>
            <a:lvl1pPr>
              <a:lnSpc>
                <a:spcPct val="93000"/>
              </a:lnSpc>
              <a:buSzPct val="100000"/>
              <a:tabLst>
                <a:tab pos="0" algn="l"/>
                <a:tab pos="425078" algn="l"/>
                <a:tab pos="851665" algn="l"/>
                <a:tab pos="1278250" algn="l"/>
                <a:tab pos="1704836" algn="l"/>
                <a:tab pos="2131422" algn="l"/>
                <a:tab pos="2558008" algn="l"/>
                <a:tab pos="2984594" algn="l"/>
                <a:tab pos="3411180" algn="l"/>
                <a:tab pos="3837765" algn="l"/>
                <a:tab pos="4264352" algn="l"/>
                <a:tab pos="4690937" algn="l"/>
                <a:tab pos="5117524" algn="l"/>
                <a:tab pos="5544109" algn="l"/>
                <a:tab pos="5970695" algn="l"/>
                <a:tab pos="6397280" algn="l"/>
                <a:tab pos="6823865" algn="l"/>
                <a:tab pos="7250452" algn="l"/>
                <a:tab pos="7677039" algn="l"/>
                <a:tab pos="8103625" algn="l"/>
                <a:tab pos="8530210" algn="l"/>
              </a:tabLst>
              <a:defRPr sz="1300">
                <a:solidFill>
                  <a:srgbClr val="000000"/>
                </a:solidFill>
                <a:latin typeface="Times New Roman"/>
                <a:cs typeface="Tahom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ChangeArrowheads="1" noGrp="1"/>
          </p:cNvSpPr>
          <p:nvPr>
            <p:ph type="sldNum"/>
          </p:nvPr>
        </p:nvSpPr>
        <p:spPr bwMode="auto">
          <a:xfrm>
            <a:off x="4017771" y="9722502"/>
            <a:ext cx="3078549" cy="5090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/>
          </a:bodyPr>
          <a:lstStyle>
            <a:lvl1pPr algn="r">
              <a:lnSpc>
                <a:spcPct val="93000"/>
              </a:lnSpc>
              <a:buSzPct val="100000"/>
              <a:tabLst>
                <a:tab pos="0" algn="l"/>
                <a:tab pos="425078" algn="l"/>
                <a:tab pos="851665" algn="l"/>
                <a:tab pos="1278250" algn="l"/>
                <a:tab pos="1704836" algn="l"/>
                <a:tab pos="2131422" algn="l"/>
                <a:tab pos="2558008" algn="l"/>
                <a:tab pos="2984594" algn="l"/>
                <a:tab pos="3411180" algn="l"/>
                <a:tab pos="3837765" algn="l"/>
                <a:tab pos="4264352" algn="l"/>
                <a:tab pos="4690937" algn="l"/>
                <a:tab pos="5117524" algn="l"/>
                <a:tab pos="5544109" algn="l"/>
                <a:tab pos="5970695" algn="l"/>
                <a:tab pos="6397280" algn="l"/>
                <a:tab pos="6823865" algn="l"/>
                <a:tab pos="7250452" algn="l"/>
                <a:tab pos="7677039" algn="l"/>
                <a:tab pos="8103625" algn="l"/>
                <a:tab pos="8530210" algn="l"/>
              </a:tabLst>
              <a:defRPr sz="1300">
                <a:solidFill>
                  <a:srgbClr val="000000"/>
                </a:solidFill>
                <a:latin typeface="Times New Roman"/>
                <a:cs typeface="Tahoma"/>
              </a:defRPr>
            </a:lvl1pPr>
          </a:lstStyle>
          <a:p>
            <a:pPr>
              <a:defRPr/>
            </a:pPr>
            <a:fld id="{53E904B6-5F91-42DE-A347-89865559B910}" type="slidenum">
              <a:rPr lang="de-DE"/>
              <a:t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1" hdr="1" sldNum="1"/>
  <p:notesStyle>
    <a:lvl1pPr algn="l" defTabSz="449263">
      <a:spcBef>
        <a:spcPts val="0"/>
      </a:spcBef>
      <a:spcAft>
        <a:spcPts val="0"/>
      </a:spcAft>
      <a:buClr>
        <a:srgbClr val="000000"/>
      </a:buClr>
      <a:buSzPct val="100000"/>
      <a:buFont typeface="Times New Roman"/>
      <a:defRPr sz="1200">
        <a:solidFill>
          <a:srgbClr val="000000"/>
        </a:solidFill>
        <a:latin typeface="Times New Roman"/>
        <a:ea typeface="ＭＳ Ｐゴシック"/>
        <a:cs typeface="ＭＳ Ｐゴシック"/>
      </a:defRPr>
    </a:lvl1pPr>
    <a:lvl2pPr marL="37931725" indent="-37474525" algn="l" defTabSz="449263">
      <a:spcBef>
        <a:spcPts val="0"/>
      </a:spcBef>
      <a:spcAft>
        <a:spcPts val="0"/>
      </a:spcAft>
      <a:buClr>
        <a:srgbClr val="000000"/>
      </a:buClr>
      <a:buSzPct val="100000"/>
      <a:buFont typeface="Times New Roman"/>
      <a:defRPr sz="1200">
        <a:solidFill>
          <a:srgbClr val="000000"/>
        </a:solidFill>
        <a:latin typeface="Times New Roman"/>
        <a:ea typeface="ＭＳ Ｐゴシック"/>
        <a:cs typeface="+mn-cs"/>
      </a:defRPr>
    </a:lvl2pPr>
    <a:lvl3pPr marL="1143000" indent="-228600" algn="l" defTabSz="449263">
      <a:spcBef>
        <a:spcPts val="0"/>
      </a:spcBef>
      <a:spcAft>
        <a:spcPts val="0"/>
      </a:spcAft>
      <a:buClr>
        <a:srgbClr val="000000"/>
      </a:buClr>
      <a:buSzPct val="100000"/>
      <a:buFont typeface="Times New Roman"/>
      <a:defRPr sz="1200">
        <a:solidFill>
          <a:srgbClr val="000000"/>
        </a:solidFill>
        <a:latin typeface="Times New Roman"/>
        <a:ea typeface="ＭＳ Ｐゴシック"/>
        <a:cs typeface="+mn-cs"/>
      </a:defRPr>
    </a:lvl3pPr>
    <a:lvl4pPr marL="1600200" indent="-228600" algn="l" defTabSz="449263">
      <a:spcBef>
        <a:spcPts val="0"/>
      </a:spcBef>
      <a:spcAft>
        <a:spcPts val="0"/>
      </a:spcAft>
      <a:buClr>
        <a:srgbClr val="000000"/>
      </a:buClr>
      <a:buSzPct val="100000"/>
      <a:buFont typeface="Times New Roman"/>
      <a:defRPr sz="1200">
        <a:solidFill>
          <a:srgbClr val="000000"/>
        </a:solidFill>
        <a:latin typeface="Times New Roman"/>
        <a:ea typeface="ＭＳ Ｐゴシック"/>
        <a:cs typeface="+mn-cs"/>
      </a:defRPr>
    </a:lvl4pPr>
    <a:lvl5pPr marL="2057400" indent="-228600" algn="l" defTabSz="449263">
      <a:spcBef>
        <a:spcPts val="0"/>
      </a:spcBef>
      <a:spcAft>
        <a:spcPts val="0"/>
      </a:spcAft>
      <a:buClr>
        <a:srgbClr val="000000"/>
      </a:buClr>
      <a:buSzPct val="100000"/>
      <a:buFont typeface="Times New Roman"/>
      <a:defRPr sz="1200">
        <a:solidFill>
          <a:srgbClr val="000000"/>
        </a:solidFill>
        <a:latin typeface="Times New Roman"/>
        <a:ea typeface="ＭＳ Ｐゴシック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-13585825" y="-11291888"/>
            <a:ext cx="16092488" cy="12068176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Institut</a:t>
            </a:r>
            <a:endParaRPr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>
              <a:defRPr/>
            </a:pPr>
            <a:fld id="{53E904B6-5F91-42DE-A347-89865559B910}" type="slidenum">
              <a:rPr lang="de-DE"/>
              <a:t/>
            </a:fld>
            <a:endParaRPr lang="de-DE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2000"/>
              <a:t>Kevin</a:t>
            </a:r>
            <a:endParaRPr/>
          </a:p>
        </p:txBody>
      </p:sp>
      <p:sp>
        <p:nvSpPr>
          <p:cNvPr id="4" name="Kopfzeilenplatzhalter 3"/>
          <p:cNvSpPr>
            <a:spLocks noGrp="1"/>
          </p:cNvSpPr>
          <p:nvPr>
            <p:ph type="hdr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Institut</a:t>
            </a:r>
            <a:endParaRPr/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 bwMode="auto"/>
        <p:txBody>
          <a:bodyPr/>
          <a:lstStyle/>
          <a:p>
            <a:pPr>
              <a:defRPr/>
            </a:pPr>
            <a:fld id="{53E904B6-5F91-42DE-A347-89865559B910}" type="slidenum">
              <a:rPr lang="de-DE"/>
              <a:t/>
            </a:fld>
            <a:endParaRPr lang="de-DE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 userDrawn="1"/>
        </p:nvPicPr>
        <p:blipFill>
          <a:blip r:embed="rId2"/>
          <a:stretch/>
        </p:blipFill>
        <p:spPr bwMode="auto">
          <a:xfrm>
            <a:off x="11113" y="7938"/>
            <a:ext cx="10058400" cy="75438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756046" y="2348400"/>
            <a:ext cx="8568531" cy="1620430"/>
          </a:xfrm>
        </p:spPr>
        <p:txBody>
          <a:bodyPr>
            <a:noAutofit/>
          </a:bodyPr>
          <a:lstStyle>
            <a:lvl1pPr algn="ctr">
              <a:defRPr sz="5000">
                <a:solidFill>
                  <a:schemeClr val="bg1"/>
                </a:solidFill>
                <a:latin typeface="Arial Unicode MS"/>
                <a:ea typeface="Arial Unicode MS"/>
                <a:cs typeface="Arial Unicode MS"/>
              </a:defRPr>
            </a:lvl1pPr>
          </a:lstStyle>
          <a:p>
            <a:pPr>
              <a:defRPr/>
            </a:pPr>
            <a:r>
              <a:rPr lang="de-DE"/>
              <a:t>Lernen in Mensch und Maschine</a:t>
            </a:r>
            <a:endParaRPr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12093" y="4283816"/>
            <a:ext cx="7056438" cy="1931917"/>
          </a:xfrm>
        </p:spPr>
        <p:txBody>
          <a:bodyPr>
            <a:norm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Arial Unicode MS"/>
                <a:ea typeface="Arial Unicode MS"/>
                <a:cs typeface="Arial Unicode MS"/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de-DE"/>
              <a:t>Abschlusspräsentation</a:t>
            </a:r>
            <a:endParaRPr/>
          </a:p>
          <a:p>
            <a:pPr>
              <a:defRPr/>
            </a:pPr>
            <a:r>
              <a:rPr lang="de-DE"/>
              <a:t>Nikolaj Pauly 10000150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2_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Textplatzhalter 2"/>
          <p:cNvSpPr>
            <a:spLocks noGrp="1"/>
          </p:cNvSpPr>
          <p:nvPr userDrawn="1">
            <p:ph idx="1" hasCustomPrompt="1"/>
          </p:nvPr>
        </p:nvSpPr>
        <p:spPr bwMode="auto">
          <a:xfrm>
            <a:off x="431672" y="1547589"/>
            <a:ext cx="9145144" cy="532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/>
            <a:noAutofit/>
          </a:bodyPr>
          <a:lstStyle>
            <a:lvl1pPr marL="0" indent="0" algn="l">
              <a:buNone/>
              <a:tabLst>
                <a:tab pos="355600" algn="l"/>
                <a:tab pos="725488" algn="l"/>
                <a:tab pos="1077913" algn="l"/>
                <a:tab pos="1435100" algn="l"/>
                <a:tab pos="1787525" algn="l"/>
                <a:tab pos="2160588" algn="l"/>
                <a:tab pos="2868613" algn="l"/>
                <a:tab pos="3594100" algn="l"/>
                <a:tab pos="4303713" algn="l"/>
                <a:tab pos="5029200" algn="l"/>
              </a:tabLst>
              <a:defRPr sz="2400" b="1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1pPr>
            <a:lvl2pPr marL="342900" indent="-342900" algn="l">
              <a:buClr>
                <a:srgbClr val="00B0F0"/>
              </a:buClr>
              <a:buFont typeface="Wingdings"/>
              <a:buChar char="§"/>
              <a:tabLst>
                <a:tab pos="355600" algn="l"/>
                <a:tab pos="712788" algn="l"/>
                <a:tab pos="1077913" algn="l"/>
                <a:tab pos="1438275" algn="l"/>
                <a:tab pos="1787525" algn="l"/>
                <a:tab pos="2155825" algn="l"/>
                <a:tab pos="2868613" algn="l"/>
                <a:tab pos="3594100" algn="l"/>
                <a:tab pos="4303713" algn="l"/>
                <a:tab pos="5029200" algn="l"/>
              </a:tabLst>
              <a:defRPr sz="2400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2pPr>
            <a:lvl3pPr marL="715963" indent="-342900" algn="l" defTabSz="449263">
              <a:buFont typeface="Arial"/>
              <a:buChar char="•"/>
              <a:tabLst>
                <a:tab pos="712788" algn="l"/>
                <a:tab pos="804863" algn="l"/>
                <a:tab pos="1077913" algn="l"/>
                <a:tab pos="1438275" algn="l"/>
                <a:tab pos="1787525" algn="l"/>
                <a:tab pos="2151063" algn="l"/>
                <a:tab pos="2868613" algn="l"/>
                <a:tab pos="3594100" algn="l"/>
                <a:tab pos="4303713" algn="l"/>
                <a:tab pos="5029200" algn="l"/>
              </a:tabLst>
              <a:defRPr sz="2000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3pPr>
            <a:lvl4pPr marL="1163638" indent="-355600" algn="l">
              <a:buFont typeface="Symbol"/>
              <a:buChar char="-"/>
              <a:tabLst>
                <a:tab pos="1077913" algn="l"/>
                <a:tab pos="1341438" algn="l"/>
                <a:tab pos="1438275" algn="l"/>
                <a:tab pos="1787525" algn="l"/>
                <a:tab pos="2151063" algn="l"/>
                <a:tab pos="2868613" algn="l"/>
                <a:tab pos="3594100" algn="l"/>
                <a:tab pos="4303713" algn="l"/>
                <a:tab pos="5029200" algn="l"/>
              </a:tabLst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 Regular"/>
                <a:ea typeface="Arial Unicode MS"/>
                <a:cs typeface="Arial Unicode MS"/>
              </a:defRPr>
            </a:lvl4pPr>
            <a:lvl5pPr marL="1073150" indent="-355600" algn="l">
              <a:buFont typeface="Symbol"/>
              <a:buChar char="-"/>
              <a:tabLst>
                <a:tab pos="723900" algn="l"/>
                <a:tab pos="1077913" algn="l"/>
                <a:tab pos="1438275" algn="l"/>
                <a:tab pos="1787525" algn="l"/>
                <a:tab pos="2155825" algn="l"/>
                <a:tab pos="2868613" algn="l"/>
                <a:tab pos="3594100" algn="l"/>
                <a:tab pos="4303713" algn="l"/>
                <a:tab pos="5029200" algn="l"/>
              </a:tabLst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Liberation Serif Regular"/>
                <a:ea typeface="Arial Unicode MS"/>
                <a:cs typeface="Arial Unicode MS"/>
              </a:defRPr>
            </a:lvl5pPr>
          </a:lstStyle>
          <a:p>
            <a:pPr lvl="0">
              <a:defRPr/>
            </a:pPr>
            <a:r>
              <a:rPr lang="de-DE"/>
              <a:t>Textmasterformate durch Klicken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 lang="de-DE"/>
          </a:p>
        </p:txBody>
      </p:sp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 bwMode="auto">
          <a:xfrm>
            <a:off x="431673" y="539477"/>
            <a:ext cx="9180640" cy="9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/>
            <a:noAutofit/>
          </a:bodyPr>
          <a:lstStyle>
            <a:lvl1pPr marL="725488" indent="-725488" algn="l">
              <a:defRPr sz="2800">
                <a:solidFill>
                  <a:srgbClr val="00B0F0"/>
                </a:solidFill>
                <a:latin typeface="Liberation Serif Regular"/>
                <a:ea typeface="Arial Unicode MS"/>
                <a:cs typeface="Arial Unicode MS"/>
              </a:defRPr>
            </a:lvl1pPr>
          </a:lstStyle>
          <a:p>
            <a:pPr lvl="0">
              <a:defRPr/>
            </a:pPr>
            <a:r>
              <a:rPr lang="de-DE"/>
              <a:t>Künstliche Intelligenz</a:t>
            </a:r>
            <a:endParaRPr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455450" y="45211"/>
            <a:ext cx="546988" cy="4942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Textplatzhalter 2"/>
          <p:cNvSpPr>
            <a:spLocks noGrp="1"/>
          </p:cNvSpPr>
          <p:nvPr userDrawn="1">
            <p:ph idx="1" hasCustomPrompt="1"/>
          </p:nvPr>
        </p:nvSpPr>
        <p:spPr bwMode="auto">
          <a:xfrm>
            <a:off x="431672" y="1547589"/>
            <a:ext cx="9145144" cy="532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/>
            <a:noAutofit/>
          </a:bodyPr>
          <a:lstStyle>
            <a:lvl1pPr marL="0" indent="0" algn="l">
              <a:buNone/>
              <a:tabLst>
                <a:tab pos="355600" algn="l"/>
                <a:tab pos="725488" algn="l"/>
                <a:tab pos="1077913" algn="l"/>
                <a:tab pos="1435100" algn="l"/>
                <a:tab pos="1787525" algn="l"/>
                <a:tab pos="2160588" algn="l"/>
                <a:tab pos="2868613" algn="l"/>
                <a:tab pos="3594100" algn="l"/>
                <a:tab pos="4303713" algn="l"/>
                <a:tab pos="5029200" algn="l"/>
              </a:tabLst>
              <a:defRPr sz="2400" b="1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1pPr>
            <a:lvl2pPr marL="342900" indent="-342900" algn="l">
              <a:buClr>
                <a:srgbClr val="00B0F0"/>
              </a:buClr>
              <a:buFont typeface="Wingdings"/>
              <a:buChar char="§"/>
              <a:tabLst>
                <a:tab pos="355600" algn="l"/>
                <a:tab pos="712788" algn="l"/>
                <a:tab pos="1077913" algn="l"/>
                <a:tab pos="1438275" algn="l"/>
                <a:tab pos="1787525" algn="l"/>
                <a:tab pos="2155825" algn="l"/>
                <a:tab pos="2868613" algn="l"/>
                <a:tab pos="3594100" algn="l"/>
                <a:tab pos="4303713" algn="l"/>
                <a:tab pos="5029200" algn="l"/>
              </a:tabLst>
              <a:defRPr sz="2400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2pPr>
            <a:lvl3pPr marL="715963" indent="-342900" algn="l" defTabSz="449263">
              <a:buFont typeface="Arial"/>
              <a:buChar char="•"/>
              <a:tabLst>
                <a:tab pos="712788" algn="l"/>
                <a:tab pos="804863" algn="l"/>
                <a:tab pos="1077913" algn="l"/>
                <a:tab pos="1438275" algn="l"/>
                <a:tab pos="1787525" algn="l"/>
                <a:tab pos="2151063" algn="l"/>
                <a:tab pos="2868613" algn="l"/>
                <a:tab pos="3594100" algn="l"/>
                <a:tab pos="4303713" algn="l"/>
                <a:tab pos="5029200" algn="l"/>
              </a:tabLst>
              <a:defRPr sz="2000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3pPr>
            <a:lvl4pPr marL="1163638" indent="-355600" algn="l">
              <a:buFont typeface="Symbol"/>
              <a:buChar char="-"/>
              <a:tabLst>
                <a:tab pos="1077913" algn="l"/>
                <a:tab pos="1341438" algn="l"/>
                <a:tab pos="1438275" algn="l"/>
                <a:tab pos="1787525" algn="l"/>
                <a:tab pos="2151063" algn="l"/>
                <a:tab pos="2868613" algn="l"/>
                <a:tab pos="3594100" algn="l"/>
                <a:tab pos="4303713" algn="l"/>
                <a:tab pos="5029200" algn="l"/>
              </a:tabLst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 Regular"/>
                <a:ea typeface="Arial Unicode MS"/>
                <a:cs typeface="Arial Unicode MS"/>
              </a:defRPr>
            </a:lvl4pPr>
            <a:lvl5pPr marL="1073150" indent="-355600" algn="l">
              <a:buFont typeface="Symbol"/>
              <a:buChar char="-"/>
              <a:tabLst>
                <a:tab pos="723900" algn="l"/>
                <a:tab pos="1077913" algn="l"/>
                <a:tab pos="1438275" algn="l"/>
                <a:tab pos="1787525" algn="l"/>
                <a:tab pos="2155825" algn="l"/>
                <a:tab pos="2868613" algn="l"/>
                <a:tab pos="3594100" algn="l"/>
                <a:tab pos="4303713" algn="l"/>
                <a:tab pos="5029200" algn="l"/>
              </a:tabLst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Liberation Serif Regular"/>
                <a:ea typeface="Arial Unicode MS"/>
                <a:cs typeface="Arial Unicode MS"/>
              </a:defRPr>
            </a:lvl5pPr>
          </a:lstStyle>
          <a:p>
            <a:pPr lvl="0">
              <a:defRPr/>
            </a:pPr>
            <a:r>
              <a:rPr lang="de-DE"/>
              <a:t>Textmasterformate durch Klicken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 lang="de-DE"/>
          </a:p>
        </p:txBody>
      </p:sp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 bwMode="auto">
          <a:xfrm>
            <a:off x="431673" y="539477"/>
            <a:ext cx="9180640" cy="9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/>
            <a:noAutofit/>
          </a:bodyPr>
          <a:lstStyle>
            <a:lvl1pPr marL="725488" indent="-725488" algn="l">
              <a:defRPr sz="2800">
                <a:solidFill>
                  <a:srgbClr val="00B0F0"/>
                </a:solidFill>
                <a:latin typeface="Liberation Serif Regular"/>
                <a:ea typeface="Arial Unicode MS"/>
                <a:cs typeface="Arial Unicode MS"/>
              </a:defRPr>
            </a:lvl1pPr>
          </a:lstStyle>
          <a:p>
            <a:pPr lvl="0">
              <a:defRPr/>
            </a:pPr>
            <a:r>
              <a:rPr lang="de-DE"/>
              <a:t>Maschine Learning</a:t>
            </a:r>
            <a:endParaRPr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455450" y="45211"/>
            <a:ext cx="546988" cy="4942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1_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Textplatzhalter 2"/>
          <p:cNvSpPr>
            <a:spLocks noGrp="1"/>
          </p:cNvSpPr>
          <p:nvPr userDrawn="1">
            <p:ph idx="1" hasCustomPrompt="1"/>
          </p:nvPr>
        </p:nvSpPr>
        <p:spPr bwMode="auto">
          <a:xfrm>
            <a:off x="431672" y="1547589"/>
            <a:ext cx="9145144" cy="532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/>
            <a:noAutofit/>
          </a:bodyPr>
          <a:lstStyle>
            <a:lvl1pPr marL="0" indent="0" algn="l">
              <a:buNone/>
              <a:tabLst>
                <a:tab pos="355600" algn="l"/>
                <a:tab pos="725488" algn="l"/>
                <a:tab pos="1077913" algn="l"/>
                <a:tab pos="1435100" algn="l"/>
                <a:tab pos="1787525" algn="l"/>
                <a:tab pos="2160588" algn="l"/>
                <a:tab pos="2868613" algn="l"/>
                <a:tab pos="3594100" algn="l"/>
                <a:tab pos="4303713" algn="l"/>
                <a:tab pos="5029200" algn="l"/>
              </a:tabLst>
              <a:defRPr sz="2400" b="1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1pPr>
            <a:lvl2pPr marL="342900" indent="-342900" algn="l">
              <a:buClr>
                <a:srgbClr val="00B0F0"/>
              </a:buClr>
              <a:buFont typeface="Wingdings"/>
              <a:buChar char="§"/>
              <a:tabLst>
                <a:tab pos="355600" algn="l"/>
                <a:tab pos="712788" algn="l"/>
                <a:tab pos="1077913" algn="l"/>
                <a:tab pos="1438275" algn="l"/>
                <a:tab pos="1787525" algn="l"/>
                <a:tab pos="2155825" algn="l"/>
                <a:tab pos="2868613" algn="l"/>
                <a:tab pos="3594100" algn="l"/>
                <a:tab pos="4303713" algn="l"/>
                <a:tab pos="5029200" algn="l"/>
              </a:tabLst>
              <a:defRPr sz="2400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2pPr>
            <a:lvl3pPr marL="715963" indent="-342900" algn="l" defTabSz="449263">
              <a:buFont typeface="Arial"/>
              <a:buChar char="•"/>
              <a:tabLst>
                <a:tab pos="712788" algn="l"/>
                <a:tab pos="804863" algn="l"/>
                <a:tab pos="1077913" algn="l"/>
                <a:tab pos="1438275" algn="l"/>
                <a:tab pos="1787525" algn="l"/>
                <a:tab pos="2151063" algn="l"/>
                <a:tab pos="2868613" algn="l"/>
                <a:tab pos="3594100" algn="l"/>
                <a:tab pos="4303713" algn="l"/>
                <a:tab pos="5029200" algn="l"/>
              </a:tabLst>
              <a:defRPr sz="2000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3pPr>
            <a:lvl4pPr marL="1163638" indent="-355600" algn="l">
              <a:buFont typeface="Symbol"/>
              <a:buChar char="-"/>
              <a:tabLst>
                <a:tab pos="1077913" algn="l"/>
                <a:tab pos="1341438" algn="l"/>
                <a:tab pos="1438275" algn="l"/>
                <a:tab pos="1787525" algn="l"/>
                <a:tab pos="2151063" algn="l"/>
                <a:tab pos="2868613" algn="l"/>
                <a:tab pos="3594100" algn="l"/>
                <a:tab pos="4303713" algn="l"/>
                <a:tab pos="5029200" algn="l"/>
              </a:tabLst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 Regular"/>
                <a:ea typeface="Arial Unicode MS"/>
                <a:cs typeface="Arial Unicode MS"/>
              </a:defRPr>
            </a:lvl4pPr>
            <a:lvl5pPr marL="1073150" indent="-355600" algn="l">
              <a:buFont typeface="Symbol"/>
              <a:buChar char="-"/>
              <a:tabLst>
                <a:tab pos="723900" algn="l"/>
                <a:tab pos="1077913" algn="l"/>
                <a:tab pos="1438275" algn="l"/>
                <a:tab pos="1787525" algn="l"/>
                <a:tab pos="2155825" algn="l"/>
                <a:tab pos="2868613" algn="l"/>
                <a:tab pos="3594100" algn="l"/>
                <a:tab pos="4303713" algn="l"/>
                <a:tab pos="5029200" algn="l"/>
              </a:tabLst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Liberation Serif Regular"/>
                <a:ea typeface="Arial Unicode MS"/>
                <a:cs typeface="Arial Unicode MS"/>
              </a:defRPr>
            </a:lvl5pPr>
          </a:lstStyle>
          <a:p>
            <a:pPr lvl="0">
              <a:defRPr/>
            </a:pPr>
            <a:r>
              <a:rPr lang="de-DE"/>
              <a:t>Textmasterformate durch Klicken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 lang="de-DE"/>
          </a:p>
        </p:txBody>
      </p:sp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 bwMode="auto">
          <a:xfrm>
            <a:off x="431673" y="539477"/>
            <a:ext cx="9180640" cy="9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/>
            <a:noAutofit/>
          </a:bodyPr>
          <a:lstStyle>
            <a:lvl1pPr marL="725488" indent="-725488" algn="l">
              <a:defRPr sz="2800">
                <a:solidFill>
                  <a:srgbClr val="00B0F0"/>
                </a:solidFill>
                <a:latin typeface="Liberation Serif Regular"/>
                <a:ea typeface="Arial Unicode MS"/>
                <a:cs typeface="Arial Unicode MS"/>
              </a:defRPr>
            </a:lvl1pPr>
          </a:lstStyle>
          <a:p>
            <a:pPr lvl="0">
              <a:defRPr/>
            </a:pPr>
            <a:r>
              <a:rPr lang="de-DE"/>
              <a:t>Supervised Learning</a:t>
            </a:r>
            <a:endParaRPr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455450" y="45211"/>
            <a:ext cx="546988" cy="4942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4_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Textplatzhalter 2"/>
          <p:cNvSpPr>
            <a:spLocks noGrp="1"/>
          </p:cNvSpPr>
          <p:nvPr userDrawn="1">
            <p:ph idx="1" hasCustomPrompt="1"/>
          </p:nvPr>
        </p:nvSpPr>
        <p:spPr bwMode="auto">
          <a:xfrm>
            <a:off x="431672" y="1547589"/>
            <a:ext cx="9145144" cy="532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/>
            <a:noAutofit/>
          </a:bodyPr>
          <a:lstStyle>
            <a:lvl1pPr marL="0" indent="0" algn="l">
              <a:buNone/>
              <a:tabLst>
                <a:tab pos="355600" algn="l"/>
                <a:tab pos="725488" algn="l"/>
                <a:tab pos="1077913" algn="l"/>
                <a:tab pos="1435100" algn="l"/>
                <a:tab pos="1787525" algn="l"/>
                <a:tab pos="2160588" algn="l"/>
                <a:tab pos="2868613" algn="l"/>
                <a:tab pos="3594100" algn="l"/>
                <a:tab pos="4303713" algn="l"/>
                <a:tab pos="5029200" algn="l"/>
              </a:tabLst>
              <a:defRPr sz="2400" b="1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1pPr>
            <a:lvl2pPr marL="342900" indent="-342900" algn="l">
              <a:buClr>
                <a:srgbClr val="00B0F0"/>
              </a:buClr>
              <a:buFont typeface="Wingdings"/>
              <a:buChar char="§"/>
              <a:tabLst>
                <a:tab pos="355600" algn="l"/>
                <a:tab pos="712788" algn="l"/>
                <a:tab pos="1077913" algn="l"/>
                <a:tab pos="1438275" algn="l"/>
                <a:tab pos="1787525" algn="l"/>
                <a:tab pos="2155825" algn="l"/>
                <a:tab pos="2868613" algn="l"/>
                <a:tab pos="3594100" algn="l"/>
                <a:tab pos="4303713" algn="l"/>
                <a:tab pos="5029200" algn="l"/>
              </a:tabLst>
              <a:defRPr sz="2400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2pPr>
            <a:lvl3pPr marL="715963" indent="-342900" algn="l" defTabSz="449263">
              <a:buFont typeface="Arial"/>
              <a:buChar char="•"/>
              <a:tabLst>
                <a:tab pos="712788" algn="l"/>
                <a:tab pos="804863" algn="l"/>
                <a:tab pos="1077913" algn="l"/>
                <a:tab pos="1438275" algn="l"/>
                <a:tab pos="1787525" algn="l"/>
                <a:tab pos="2151063" algn="l"/>
                <a:tab pos="2868613" algn="l"/>
                <a:tab pos="3594100" algn="l"/>
                <a:tab pos="4303713" algn="l"/>
                <a:tab pos="5029200" algn="l"/>
              </a:tabLst>
              <a:defRPr sz="2000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3pPr>
            <a:lvl4pPr marL="1163638" indent="-355600" algn="l">
              <a:buFont typeface="Symbol"/>
              <a:buChar char="-"/>
              <a:tabLst>
                <a:tab pos="1077913" algn="l"/>
                <a:tab pos="1341438" algn="l"/>
                <a:tab pos="1438275" algn="l"/>
                <a:tab pos="1787525" algn="l"/>
                <a:tab pos="2151063" algn="l"/>
                <a:tab pos="2868613" algn="l"/>
                <a:tab pos="3594100" algn="l"/>
                <a:tab pos="4303713" algn="l"/>
                <a:tab pos="5029200" algn="l"/>
              </a:tabLst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 Regular"/>
                <a:ea typeface="Arial Unicode MS"/>
                <a:cs typeface="Arial Unicode MS"/>
              </a:defRPr>
            </a:lvl4pPr>
            <a:lvl5pPr marL="1073150" indent="-355600" algn="l">
              <a:buFont typeface="Symbol"/>
              <a:buChar char="-"/>
              <a:tabLst>
                <a:tab pos="723900" algn="l"/>
                <a:tab pos="1077913" algn="l"/>
                <a:tab pos="1438275" algn="l"/>
                <a:tab pos="1787525" algn="l"/>
                <a:tab pos="2155825" algn="l"/>
                <a:tab pos="2868613" algn="l"/>
                <a:tab pos="3594100" algn="l"/>
                <a:tab pos="4303713" algn="l"/>
                <a:tab pos="5029200" algn="l"/>
              </a:tabLst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Liberation Serif Regular"/>
                <a:ea typeface="Arial Unicode MS"/>
                <a:cs typeface="Arial Unicode MS"/>
              </a:defRPr>
            </a:lvl5pPr>
          </a:lstStyle>
          <a:p>
            <a:pPr lvl="0">
              <a:defRPr/>
            </a:pPr>
            <a:r>
              <a:rPr lang="de-DE"/>
              <a:t>Textmasterformate durch Klicken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 lang="de-DE"/>
          </a:p>
        </p:txBody>
      </p:sp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 bwMode="auto">
          <a:xfrm>
            <a:off x="431673" y="539477"/>
            <a:ext cx="9180640" cy="9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/>
            <a:noAutofit/>
          </a:bodyPr>
          <a:lstStyle>
            <a:lvl1pPr marL="725488" indent="-725488" algn="l">
              <a:defRPr sz="2800">
                <a:solidFill>
                  <a:srgbClr val="00B0F0"/>
                </a:solidFill>
                <a:latin typeface="Liberation Serif Regular"/>
                <a:ea typeface="Arial Unicode MS"/>
                <a:cs typeface="Arial Unicode MS"/>
              </a:defRPr>
            </a:lvl1pPr>
          </a:lstStyle>
          <a:p>
            <a:pPr lvl="0">
              <a:defRPr/>
            </a:pPr>
            <a:r>
              <a:rPr lang="de-DE"/>
              <a:t>Unsupervised Learning</a:t>
            </a:r>
            <a:endParaRPr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455450" y="45211"/>
            <a:ext cx="546988" cy="4942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3_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Textplatzhalter 2"/>
          <p:cNvSpPr>
            <a:spLocks noGrp="1"/>
          </p:cNvSpPr>
          <p:nvPr userDrawn="1">
            <p:ph idx="1" hasCustomPrompt="1"/>
          </p:nvPr>
        </p:nvSpPr>
        <p:spPr bwMode="auto">
          <a:xfrm>
            <a:off x="431672" y="1547589"/>
            <a:ext cx="9145144" cy="532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/>
            <a:noAutofit/>
          </a:bodyPr>
          <a:lstStyle>
            <a:lvl1pPr marL="0" indent="0" algn="l">
              <a:buNone/>
              <a:tabLst>
                <a:tab pos="355600" algn="l"/>
                <a:tab pos="725488" algn="l"/>
                <a:tab pos="1077913" algn="l"/>
                <a:tab pos="1435100" algn="l"/>
                <a:tab pos="1787525" algn="l"/>
                <a:tab pos="2160588" algn="l"/>
                <a:tab pos="2868613" algn="l"/>
                <a:tab pos="3594100" algn="l"/>
                <a:tab pos="4303713" algn="l"/>
                <a:tab pos="5029200" algn="l"/>
              </a:tabLst>
              <a:defRPr sz="2400" b="1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1pPr>
            <a:lvl2pPr marL="342900" indent="-342900" algn="l">
              <a:buClr>
                <a:srgbClr val="00B0F0"/>
              </a:buClr>
              <a:buFont typeface="Wingdings"/>
              <a:buChar char="§"/>
              <a:tabLst>
                <a:tab pos="355600" algn="l"/>
                <a:tab pos="712788" algn="l"/>
                <a:tab pos="1077913" algn="l"/>
                <a:tab pos="1438275" algn="l"/>
                <a:tab pos="1787525" algn="l"/>
                <a:tab pos="2155825" algn="l"/>
                <a:tab pos="2868613" algn="l"/>
                <a:tab pos="3594100" algn="l"/>
                <a:tab pos="4303713" algn="l"/>
                <a:tab pos="5029200" algn="l"/>
              </a:tabLst>
              <a:defRPr sz="2400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2pPr>
            <a:lvl3pPr marL="715963" indent="-342900" algn="l" defTabSz="449263">
              <a:buFont typeface="Arial"/>
              <a:buChar char="•"/>
              <a:tabLst>
                <a:tab pos="712788" algn="l"/>
                <a:tab pos="804863" algn="l"/>
                <a:tab pos="1077913" algn="l"/>
                <a:tab pos="1438275" algn="l"/>
                <a:tab pos="1787525" algn="l"/>
                <a:tab pos="2151063" algn="l"/>
                <a:tab pos="2868613" algn="l"/>
                <a:tab pos="3594100" algn="l"/>
                <a:tab pos="4303713" algn="l"/>
                <a:tab pos="5029200" algn="l"/>
              </a:tabLst>
              <a:defRPr sz="2000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3pPr>
            <a:lvl4pPr marL="1163638" indent="-355600" algn="l">
              <a:buFont typeface="Symbol"/>
              <a:buChar char="-"/>
              <a:tabLst>
                <a:tab pos="1077913" algn="l"/>
                <a:tab pos="1341438" algn="l"/>
                <a:tab pos="1438275" algn="l"/>
                <a:tab pos="1787525" algn="l"/>
                <a:tab pos="2151063" algn="l"/>
                <a:tab pos="2868613" algn="l"/>
                <a:tab pos="3594100" algn="l"/>
                <a:tab pos="4303713" algn="l"/>
                <a:tab pos="5029200" algn="l"/>
              </a:tabLst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 Regular"/>
                <a:ea typeface="Arial Unicode MS"/>
                <a:cs typeface="Arial Unicode MS"/>
              </a:defRPr>
            </a:lvl4pPr>
            <a:lvl5pPr marL="1073150" indent="-355600" algn="l">
              <a:buFont typeface="Symbol"/>
              <a:buChar char="-"/>
              <a:tabLst>
                <a:tab pos="723900" algn="l"/>
                <a:tab pos="1077913" algn="l"/>
                <a:tab pos="1438275" algn="l"/>
                <a:tab pos="1787525" algn="l"/>
                <a:tab pos="2155825" algn="l"/>
                <a:tab pos="2868613" algn="l"/>
                <a:tab pos="3594100" algn="l"/>
                <a:tab pos="4303713" algn="l"/>
                <a:tab pos="5029200" algn="l"/>
              </a:tabLst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Liberation Serif Regular"/>
                <a:ea typeface="Arial Unicode MS"/>
                <a:cs typeface="Arial Unicode MS"/>
              </a:defRPr>
            </a:lvl5pPr>
          </a:lstStyle>
          <a:p>
            <a:pPr lvl="0">
              <a:defRPr/>
            </a:pPr>
            <a:r>
              <a:rPr lang="de-DE"/>
              <a:t>Textmasterformate durch Klicken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 lang="de-DE"/>
          </a:p>
        </p:txBody>
      </p:sp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 bwMode="auto">
          <a:xfrm>
            <a:off x="431673" y="539477"/>
            <a:ext cx="9180640" cy="9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/>
            <a:noAutofit/>
          </a:bodyPr>
          <a:lstStyle>
            <a:lvl1pPr marL="725488" indent="-725488" algn="l">
              <a:defRPr sz="2800">
                <a:solidFill>
                  <a:srgbClr val="00B0F0"/>
                </a:solidFill>
                <a:latin typeface="Liberation Serif Regular"/>
                <a:ea typeface="Arial Unicode MS"/>
                <a:cs typeface="Arial Unicode MS"/>
              </a:defRPr>
            </a:lvl1pPr>
          </a:lstStyle>
          <a:p>
            <a:pPr lvl="0">
              <a:defRPr/>
            </a:pPr>
            <a:r>
              <a:rPr lang="de-DE"/>
              <a:t>Reinforcement Learning</a:t>
            </a:r>
            <a:endParaRPr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455450" y="45211"/>
            <a:ext cx="546988" cy="49426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Abgerundetes Rechteck 12"/>
          <p:cNvSpPr/>
          <p:nvPr userDrawn="1"/>
        </p:nvSpPr>
        <p:spPr bwMode="auto">
          <a:xfrm>
            <a:off x="71622" y="279815"/>
            <a:ext cx="9900000" cy="7175438"/>
          </a:xfrm>
          <a:prstGeom prst="roundRect">
            <a:avLst>
              <a:gd name="adj" fmla="val 1603"/>
            </a:avLst>
          </a:prstGeom>
          <a:gradFill>
            <a:gsLst>
              <a:gs pos="0">
                <a:srgbClr val="46B0E0"/>
              </a:gs>
              <a:gs pos="100000">
                <a:srgbClr val="49AEE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14" name="Abgerundetes Rechteck 13"/>
          <p:cNvSpPr/>
          <p:nvPr userDrawn="1"/>
        </p:nvSpPr>
        <p:spPr bwMode="auto">
          <a:xfrm>
            <a:off x="100073" y="308843"/>
            <a:ext cx="9846000" cy="7146000"/>
          </a:xfrm>
          <a:prstGeom prst="roundRect">
            <a:avLst>
              <a:gd name="adj" fmla="val 12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15" name="Abgerundetes Rechteck 14"/>
          <p:cNvSpPr/>
          <p:nvPr userDrawn="1"/>
        </p:nvSpPr>
        <p:spPr bwMode="auto">
          <a:xfrm>
            <a:off x="72535" y="7023193"/>
            <a:ext cx="9900000" cy="448727"/>
          </a:xfrm>
          <a:prstGeom prst="roundRect">
            <a:avLst>
              <a:gd name="adj" fmla="val 19953"/>
            </a:avLst>
          </a:prstGeom>
          <a:gradFill>
            <a:gsLst>
              <a:gs pos="0">
                <a:srgbClr val="0078A2"/>
              </a:gs>
              <a:gs pos="78000">
                <a:srgbClr val="0078A2"/>
              </a:gs>
              <a:gs pos="79000">
                <a:srgbClr val="46B0E0"/>
              </a:gs>
              <a:gs pos="100000">
                <a:srgbClr val="46B0E0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99306" y="6972611"/>
            <a:ext cx="9846000" cy="144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11" name="Abgerundetes Rechteck 10"/>
          <p:cNvSpPr/>
          <p:nvPr userDrawn="1"/>
        </p:nvSpPr>
        <p:spPr bwMode="auto">
          <a:xfrm>
            <a:off x="73287" y="7023193"/>
            <a:ext cx="9900000" cy="448727"/>
          </a:xfrm>
          <a:prstGeom prst="roundRect">
            <a:avLst>
              <a:gd name="adj" fmla="val 19953"/>
            </a:avLst>
          </a:prstGeom>
          <a:gradFill>
            <a:gsLst>
              <a:gs pos="0">
                <a:srgbClr val="0078A2"/>
              </a:gs>
              <a:gs pos="78000">
                <a:srgbClr val="0078A2"/>
              </a:gs>
              <a:gs pos="79000">
                <a:srgbClr val="46B0E0"/>
              </a:gs>
              <a:gs pos="100000">
                <a:srgbClr val="46B0E0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100058" y="6972611"/>
            <a:ext cx="9846000" cy="144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04031" y="1763925"/>
            <a:ext cx="9072563" cy="4989035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8" name="Textfeld 7"/>
          <p:cNvSpPr txBox="1"/>
          <p:nvPr userDrawn="1"/>
        </p:nvSpPr>
        <p:spPr bwMode="auto">
          <a:xfrm>
            <a:off x="7452580" y="7110998"/>
            <a:ext cx="1980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60D074C2-F9F8-4D9D-9978-CC10F3D0629E}" type="slidenum">
              <a:rPr lang="de-DE" sz="1600">
                <a:solidFill>
                  <a:schemeClr val="bg1"/>
                </a:solidFill>
                <a:latin typeface="Arial Unicode MS"/>
                <a:ea typeface="Arial Unicode MS"/>
                <a:cs typeface="Arial Unicode MS"/>
              </a:rPr>
              <a:t>1</a:t>
            </a:fld>
            <a:endParaRPr lang="de-DE" sz="1600">
              <a:solidFill>
                <a:schemeClr val="bg1"/>
              </a:solidFill>
              <a:latin typeface="Arial Unicode MS"/>
              <a:ea typeface="Arial Unicode MS"/>
              <a:cs typeface="Arial Unicode M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1"/>
  <p:txStyles>
    <p:titleStyle>
      <a:lvl1pPr algn="l" defTabSz="1007943">
        <a:spcBef>
          <a:spcPts val="0"/>
        </a:spcBef>
        <a:buNone/>
        <a:defRPr sz="2800">
          <a:solidFill>
            <a:srgbClr val="00B0F0"/>
          </a:solidFill>
          <a:latin typeface="Arial Unicode MS"/>
          <a:ea typeface="Arial Unicode MS"/>
          <a:cs typeface="Arial Unicode MS"/>
        </a:defRPr>
      </a:lvl1pPr>
    </p:titleStyle>
    <p:bodyStyle>
      <a:lvl1pPr marL="377979" indent="-377979" algn="l" defTabSz="1007943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Arial Unicode MS"/>
          <a:ea typeface="Arial Unicode MS"/>
          <a:cs typeface="Arial Unicode MS"/>
        </a:defRPr>
      </a:lvl1pPr>
      <a:lvl2pPr marL="818954" indent="-314982" algn="l" defTabSz="1007943">
        <a:spcBef>
          <a:spcPts val="0"/>
        </a:spcBef>
        <a:buFont typeface="Arial"/>
        <a:buChar char="–"/>
        <a:defRPr sz="3100">
          <a:solidFill>
            <a:schemeClr val="tx1"/>
          </a:solidFill>
          <a:latin typeface="Arial Unicode MS"/>
          <a:ea typeface="Arial Unicode MS"/>
          <a:cs typeface="Arial Unicode MS"/>
        </a:defRPr>
      </a:lvl2pPr>
      <a:lvl3pPr marL="1259929" indent="-251986" algn="l" defTabSz="1007943">
        <a:spcBef>
          <a:spcPts val="0"/>
        </a:spcBef>
        <a:buFont typeface="Arial"/>
        <a:buChar char="•"/>
        <a:defRPr sz="2600">
          <a:solidFill>
            <a:schemeClr val="tx1"/>
          </a:solidFill>
          <a:latin typeface="Arial Unicode MS"/>
          <a:ea typeface="Arial Unicode MS"/>
          <a:cs typeface="Arial Unicode MS"/>
        </a:defRPr>
      </a:lvl3pPr>
      <a:lvl4pPr marL="1763900" indent="-251986" algn="l" defTabSz="1007943">
        <a:spcBef>
          <a:spcPts val="0"/>
        </a:spcBef>
        <a:buFont typeface="Arial"/>
        <a:buChar char="–"/>
        <a:defRPr sz="2200">
          <a:solidFill>
            <a:schemeClr val="tx1"/>
          </a:solidFill>
          <a:latin typeface="Arial Unicode MS"/>
          <a:ea typeface="Arial Unicode MS"/>
          <a:cs typeface="Arial Unicode MS"/>
        </a:defRPr>
      </a:lvl4pPr>
      <a:lvl5pPr marL="2267872" indent="-251986" algn="l" defTabSz="1007943">
        <a:spcBef>
          <a:spcPts val="0"/>
        </a:spcBef>
        <a:buFont typeface="Arial"/>
        <a:buChar char="»"/>
        <a:defRPr sz="2200">
          <a:solidFill>
            <a:schemeClr val="tx1"/>
          </a:solidFill>
          <a:latin typeface="Arial Unicode MS"/>
          <a:ea typeface="Arial Unicode MS"/>
          <a:cs typeface="Arial Unicode MS"/>
        </a:defRPr>
      </a:lvl5pPr>
      <a:lvl6pPr marL="2771844" indent="-251986" algn="l" defTabSz="1007943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07943"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>
        <a:defRPr sz="20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youtube.com/watch?v=FXaQdBtHOHo" TargetMode="External"/><Relationship Id="rId3" Type="http://schemas.openxmlformats.org/officeDocument/2006/relationships/image" Target="../media/image6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youtube.com/watch?v=1IQQGZ9ZxfM" TargetMode="External"/><Relationship Id="rId3" Type="http://schemas.openxmlformats.org/officeDocument/2006/relationships/image" Target="../media/image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youtube.com/watch?v=aLdXsm34W1U" TargetMode="Externa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5000" b="0" i="0" u="none" strike="noStrike" cap="none" spc="0">
                <a:solidFill>
                  <a:schemeClr val="bg1"/>
                </a:solidFill>
                <a:latin typeface="Arial Unicode MS"/>
                <a:cs typeface="Arial Unicode MS"/>
              </a:rPr>
              <a:t>Scheduling Simulator</a:t>
            </a:r>
            <a:endParaRPr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512093" y="4283816"/>
            <a:ext cx="7056438" cy="2088381"/>
          </a:xfrm>
        </p:spPr>
        <p:txBody>
          <a:bodyPr vertOverflow="overflow" horzOverflow="overflow" vert="horz" wrap="square" lIns="100792" tIns="50394" rIns="100792" bIns="50394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 lang="de-DE" i="0">
                <a:latin typeface="Liberation Serif Regular"/>
                <a:cs typeface="SimSun"/>
              </a:rPr>
              <a:t>Im Modul Betriebssysteme bei</a:t>
            </a:r>
            <a:br>
              <a:rPr lang="de-DE" i="0">
                <a:latin typeface="Liberation Serif Regular"/>
                <a:cs typeface="SimSun"/>
              </a:rPr>
            </a:br>
            <a:r>
              <a:rPr lang="de-DE" sz="2400" b="0" i="0" u="none" strike="noStrike" cap="none" spc="0">
                <a:solidFill>
                  <a:schemeClr val="bg1"/>
                </a:solidFill>
                <a:latin typeface="Liberation Serif Regular"/>
                <a:cs typeface="Liberation Serif Regular"/>
              </a:rPr>
              <a:t>Dr.-Ing. Ahmad Rabie</a:t>
            </a:r>
            <a:endParaRPr lang="de-DE" sz="2400" b="0" i="0" u="none" strike="noStrike" cap="none" spc="0">
              <a:solidFill>
                <a:schemeClr val="bg1"/>
              </a:solidFill>
              <a:latin typeface="Liberation Serif Regular"/>
              <a:cs typeface="Liberation Serif Regular"/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lang="de-DE" i="0">
                <a:latin typeface="Liberation Serif Regular"/>
              </a:rPr>
              <a:t>Vorgetragen von: </a:t>
            </a:r>
            <a:endParaRPr/>
          </a:p>
          <a:p>
            <a:pPr>
              <a:defRPr/>
            </a:pPr>
            <a:r>
              <a:rPr lang="de-DE" i="0">
                <a:latin typeface="Liberation Serif Regular"/>
              </a:rPr>
              <a:t>Saliha Balci</a:t>
            </a:r>
            <a:endParaRPr/>
          </a:p>
          <a:p>
            <a:pPr>
              <a:defRPr/>
            </a:pPr>
            <a:r>
              <a:rPr lang="de-DE" i="0">
                <a:latin typeface="Liberation Serif Regular"/>
              </a:rPr>
              <a:t>Nikolaj Pauly</a:t>
            </a:r>
            <a:endParaRPr lang="de-DE" i="0">
              <a:latin typeface="Liberation Serif Regular"/>
            </a:endParaRPr>
          </a:p>
          <a:p>
            <a:pPr>
              <a:defRPr/>
            </a:pPr>
            <a:r>
              <a:rPr lang="de-DE" sz="2200" b="0" i="0" u="none" strike="noStrike" cap="none" spc="0">
                <a:solidFill>
                  <a:schemeClr val="bg1"/>
                </a:solidFill>
                <a:latin typeface="Liberation Serif Regular"/>
                <a:cs typeface="Liberation Serif Regular"/>
              </a:rPr>
              <a:t>Andreas Benjamin Roscher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0049050" name="Textplatzhalter 2"/>
          <p:cNvSpPr>
            <a:spLocks noGrp="1"/>
          </p:cNvSpPr>
          <p:nvPr userDrawn="1">
            <p:ph idx="1" hasCustomPrompt="1"/>
          </p:nvPr>
        </p:nvSpPr>
        <p:spPr bwMode="auto">
          <a:xfrm>
            <a:off x="431671" y="1547588"/>
            <a:ext cx="9145143" cy="532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/>
            <a:noAutofit/>
          </a:bodyPr>
          <a:lstStyle>
            <a:lvl1pPr marL="0" indent="0" algn="l">
              <a:buNone/>
              <a:tabLst>
                <a:tab pos="355599" algn="l"/>
                <a:tab pos="725487" algn="l"/>
                <a:tab pos="1077912" algn="l"/>
                <a:tab pos="1435099" algn="l"/>
                <a:tab pos="1787524" algn="l"/>
                <a:tab pos="2160587" algn="l"/>
                <a:tab pos="2868612" algn="l"/>
                <a:tab pos="3594099" algn="l"/>
                <a:tab pos="4303712" algn="l"/>
                <a:tab pos="5029199" algn="l"/>
              </a:tabLst>
              <a:defRPr sz="2400" b="1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1pPr>
            <a:lvl2pPr marL="342900" indent="-342900" algn="l">
              <a:buClr>
                <a:srgbClr val="00B0F0"/>
              </a:buClr>
              <a:buFont typeface="Wingdings"/>
              <a:buChar char="§"/>
              <a:tabLst>
                <a:tab pos="355599" algn="l"/>
                <a:tab pos="712787" algn="l"/>
                <a:tab pos="1077912" algn="l"/>
                <a:tab pos="1438274" algn="l"/>
                <a:tab pos="1787524" algn="l"/>
                <a:tab pos="2155824" algn="l"/>
                <a:tab pos="2868612" algn="l"/>
                <a:tab pos="3594099" algn="l"/>
                <a:tab pos="4303712" algn="l"/>
                <a:tab pos="5029199" algn="l"/>
              </a:tabLst>
              <a:defRPr sz="2400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2pPr>
            <a:lvl3pPr marL="715962" indent="-342900" algn="l" defTabSz="449262">
              <a:buFont typeface="Arial"/>
              <a:buChar char="•"/>
              <a:tabLst>
                <a:tab pos="712787" algn="l"/>
                <a:tab pos="804862" algn="l"/>
                <a:tab pos="1077912" algn="l"/>
                <a:tab pos="1438274" algn="l"/>
                <a:tab pos="1787524" algn="l"/>
                <a:tab pos="2151063" algn="l"/>
                <a:tab pos="2868612" algn="l"/>
                <a:tab pos="3594099" algn="l"/>
                <a:tab pos="4303712" algn="l"/>
                <a:tab pos="5029199" algn="l"/>
              </a:tabLst>
              <a:defRPr sz="2000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3pPr>
            <a:lvl4pPr marL="1163637" indent="-355599" algn="l">
              <a:buFont typeface="Symbol"/>
              <a:buChar char="-"/>
              <a:tabLst>
                <a:tab pos="1077912" algn="l"/>
                <a:tab pos="1341437" algn="l"/>
                <a:tab pos="1438274" algn="l"/>
                <a:tab pos="1787524" algn="l"/>
                <a:tab pos="2151063" algn="l"/>
                <a:tab pos="2868612" algn="l"/>
                <a:tab pos="3594099" algn="l"/>
                <a:tab pos="4303712" algn="l"/>
                <a:tab pos="5029199" algn="l"/>
              </a:tabLst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 Regular"/>
                <a:ea typeface="Arial Unicode MS"/>
                <a:cs typeface="Arial Unicode MS"/>
              </a:defRPr>
            </a:lvl4pPr>
            <a:lvl5pPr marL="1073149" indent="-355599" algn="l">
              <a:buFont typeface="Symbol"/>
              <a:buChar char="-"/>
              <a:tabLst>
                <a:tab pos="723899" algn="l"/>
                <a:tab pos="1077912" algn="l"/>
                <a:tab pos="1438274" algn="l"/>
                <a:tab pos="1787524" algn="l"/>
                <a:tab pos="2155824" algn="l"/>
                <a:tab pos="2868612" algn="l"/>
                <a:tab pos="3594099" algn="l"/>
                <a:tab pos="4303712" algn="l"/>
                <a:tab pos="5029199" algn="l"/>
              </a:tabLst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Liberation Serif Regular"/>
                <a:ea typeface="Arial Unicode MS"/>
                <a:cs typeface="Arial Unicode MS"/>
              </a:defRPr>
            </a:lvl5pPr>
          </a:lstStyle>
          <a:p>
            <a:pPr>
              <a:defRPr/>
            </a:pPr>
            <a:r>
              <a:rPr/>
              <a:t>Shortest Job First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Quelle: </a:t>
            </a:r>
            <a:r>
              <a:rPr u="sng">
                <a:solidFill>
                  <a:schemeClr val="hlink"/>
                </a:solidFill>
                <a:hlinkClick r:id="rId2" tooltip="https://www.youtube.com/watch?v=FXaQdBtHOHo"/>
              </a:rPr>
              <a:t>Shortest Job First (SJF) | #Betriebssysteme - YouTube</a:t>
            </a:r>
            <a:endParaRPr/>
          </a:p>
        </p:txBody>
      </p:sp>
      <p:sp>
        <p:nvSpPr>
          <p:cNvPr id="1121476290" name="Titelplatzhalter 1"/>
          <p:cNvSpPr>
            <a:spLocks noGrp="1"/>
          </p:cNvSpPr>
          <p:nvPr>
            <p:ph type="title" hasCustomPrompt="1"/>
          </p:nvPr>
        </p:nvSpPr>
        <p:spPr bwMode="auto">
          <a:xfrm>
            <a:off x="431672" y="539476"/>
            <a:ext cx="9180639" cy="9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/>
            <a:noAutofit/>
          </a:bodyPr>
          <a:lstStyle>
            <a:lvl1pPr marL="725487" indent="-725487" algn="l">
              <a:defRPr sz="2800">
                <a:solidFill>
                  <a:srgbClr val="00B0F0"/>
                </a:solidFill>
                <a:latin typeface="Liberation Serif Regular"/>
                <a:ea typeface="Arial Unicode MS"/>
                <a:cs typeface="Arial Unicode MS"/>
              </a:defRPr>
            </a:lvl1pPr>
          </a:lstStyle>
          <a:p>
            <a:pPr>
              <a:defRPr/>
            </a:pPr>
            <a:r>
              <a:rPr lang="en-GB" sz="2800" b="0" i="0" u="none" strike="noStrike" cap="none" spc="0">
                <a:solidFill>
                  <a:srgbClr val="00B0F0"/>
                </a:solidFill>
                <a:latin typeface="Liberation Serif Regular"/>
                <a:ea typeface="Arial Unicode MS"/>
                <a:cs typeface="Arial Unicode MS"/>
              </a:rPr>
              <a:t>Scheduler</a:t>
            </a:r>
            <a:endParaRPr/>
          </a:p>
        </p:txBody>
      </p:sp>
      <p:pic>
        <p:nvPicPr>
          <p:cNvPr id="46698499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761151" y="2198076"/>
            <a:ext cx="6226180" cy="36927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3381973" name="Textplatzhalter 2"/>
          <p:cNvSpPr>
            <a:spLocks noGrp="1"/>
          </p:cNvSpPr>
          <p:nvPr userDrawn="1">
            <p:ph idx="1" hasCustomPrompt="1"/>
          </p:nvPr>
        </p:nvSpPr>
        <p:spPr bwMode="auto">
          <a:xfrm>
            <a:off x="431671" y="1547588"/>
            <a:ext cx="9145143" cy="532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/>
            <a:noAutofit/>
          </a:bodyPr>
          <a:lstStyle>
            <a:lvl1pPr marL="0" indent="0" algn="l">
              <a:buNone/>
              <a:tabLst>
                <a:tab pos="355599" algn="l"/>
                <a:tab pos="725487" algn="l"/>
                <a:tab pos="1077912" algn="l"/>
                <a:tab pos="1435099" algn="l"/>
                <a:tab pos="1787524" algn="l"/>
                <a:tab pos="2160587" algn="l"/>
                <a:tab pos="2868612" algn="l"/>
                <a:tab pos="3594099" algn="l"/>
                <a:tab pos="4303712" algn="l"/>
                <a:tab pos="5029199" algn="l"/>
              </a:tabLst>
              <a:defRPr sz="2400" b="1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1pPr>
            <a:lvl2pPr marL="342900" indent="-342900" algn="l">
              <a:buClr>
                <a:srgbClr val="00B0F0"/>
              </a:buClr>
              <a:buFont typeface="Wingdings"/>
              <a:buChar char="§"/>
              <a:tabLst>
                <a:tab pos="355599" algn="l"/>
                <a:tab pos="712787" algn="l"/>
                <a:tab pos="1077912" algn="l"/>
                <a:tab pos="1438274" algn="l"/>
                <a:tab pos="1787524" algn="l"/>
                <a:tab pos="2155824" algn="l"/>
                <a:tab pos="2868612" algn="l"/>
                <a:tab pos="3594099" algn="l"/>
                <a:tab pos="4303712" algn="l"/>
                <a:tab pos="5029199" algn="l"/>
              </a:tabLst>
              <a:defRPr sz="2400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2pPr>
            <a:lvl3pPr marL="715962" indent="-342900" algn="l" defTabSz="449262">
              <a:buFont typeface="Arial"/>
              <a:buChar char="•"/>
              <a:tabLst>
                <a:tab pos="712787" algn="l"/>
                <a:tab pos="804862" algn="l"/>
                <a:tab pos="1077912" algn="l"/>
                <a:tab pos="1438274" algn="l"/>
                <a:tab pos="1787524" algn="l"/>
                <a:tab pos="2151063" algn="l"/>
                <a:tab pos="2868612" algn="l"/>
                <a:tab pos="3594099" algn="l"/>
                <a:tab pos="4303712" algn="l"/>
                <a:tab pos="5029199" algn="l"/>
              </a:tabLst>
              <a:defRPr sz="2000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3pPr>
            <a:lvl4pPr marL="1163637" indent="-355599" algn="l">
              <a:buFont typeface="Symbol"/>
              <a:buChar char="-"/>
              <a:tabLst>
                <a:tab pos="1077912" algn="l"/>
                <a:tab pos="1341437" algn="l"/>
                <a:tab pos="1438274" algn="l"/>
                <a:tab pos="1787524" algn="l"/>
                <a:tab pos="2151063" algn="l"/>
                <a:tab pos="2868612" algn="l"/>
                <a:tab pos="3594099" algn="l"/>
                <a:tab pos="4303712" algn="l"/>
                <a:tab pos="5029199" algn="l"/>
              </a:tabLst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 Regular"/>
                <a:ea typeface="Arial Unicode MS"/>
                <a:cs typeface="Arial Unicode MS"/>
              </a:defRPr>
            </a:lvl4pPr>
            <a:lvl5pPr marL="1073149" indent="-355599" algn="l">
              <a:buFont typeface="Symbol"/>
              <a:buChar char="-"/>
              <a:tabLst>
                <a:tab pos="723899" algn="l"/>
                <a:tab pos="1077912" algn="l"/>
                <a:tab pos="1438274" algn="l"/>
                <a:tab pos="1787524" algn="l"/>
                <a:tab pos="2155824" algn="l"/>
                <a:tab pos="2868612" algn="l"/>
                <a:tab pos="3594099" algn="l"/>
                <a:tab pos="4303712" algn="l"/>
                <a:tab pos="5029199" algn="l"/>
              </a:tabLst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Liberation Serif Regular"/>
                <a:ea typeface="Arial Unicode MS"/>
                <a:cs typeface="Arial Unicode MS"/>
              </a:defRPr>
            </a:lvl5pPr>
          </a:lstStyle>
          <a:p>
            <a:pPr>
              <a:defRPr/>
            </a:pPr>
            <a:r>
              <a:rPr/>
              <a:t>Round Robin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Quelle: </a:t>
            </a:r>
            <a:r>
              <a:rPr u="sng">
                <a:solidFill>
                  <a:schemeClr val="hlink"/>
                </a:solidFill>
                <a:hlinkClick r:id="rId2" tooltip="https://www.youtube.com/watch?v=1IQQGZ9ZxfM"/>
              </a:rPr>
              <a:t>Round Robin Scheduling Deutsch | #Betriebssysteme - YouTube</a:t>
            </a:r>
            <a:endParaRPr/>
          </a:p>
        </p:txBody>
      </p:sp>
      <p:sp>
        <p:nvSpPr>
          <p:cNvPr id="2103748159" name="Titelplatzhalter 1"/>
          <p:cNvSpPr>
            <a:spLocks noGrp="1"/>
          </p:cNvSpPr>
          <p:nvPr>
            <p:ph type="title" hasCustomPrompt="1"/>
          </p:nvPr>
        </p:nvSpPr>
        <p:spPr bwMode="auto">
          <a:xfrm>
            <a:off x="431672" y="539476"/>
            <a:ext cx="9180639" cy="9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/>
            <a:noAutofit/>
          </a:bodyPr>
          <a:lstStyle>
            <a:lvl1pPr marL="725487" indent="-725487" algn="l">
              <a:defRPr sz="2800">
                <a:solidFill>
                  <a:srgbClr val="00B0F0"/>
                </a:solidFill>
                <a:latin typeface="Liberation Serif Regular"/>
                <a:ea typeface="Arial Unicode MS"/>
                <a:cs typeface="Arial Unicode MS"/>
              </a:defRPr>
            </a:lvl1pPr>
          </a:lstStyle>
          <a:p>
            <a:pPr>
              <a:defRPr/>
            </a:pPr>
            <a:r>
              <a:rPr lang="en-GB" sz="2800" b="0" i="0" u="none" strike="noStrike" cap="none" spc="0">
                <a:solidFill>
                  <a:srgbClr val="00B0F0"/>
                </a:solidFill>
                <a:latin typeface="Liberation Serif Regular"/>
                <a:ea typeface="Arial Unicode MS"/>
                <a:cs typeface="Arial Unicode MS"/>
              </a:rPr>
              <a:t>Scheduler</a:t>
            </a:r>
            <a:endParaRPr/>
          </a:p>
        </p:txBody>
      </p:sp>
      <p:pic>
        <p:nvPicPr>
          <p:cNvPr id="181025304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56515" y="2139461"/>
            <a:ext cx="6930955" cy="35909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7812673" name="Textplatzhalter 2"/>
          <p:cNvSpPr>
            <a:spLocks noGrp="1"/>
          </p:cNvSpPr>
          <p:nvPr userDrawn="1">
            <p:ph idx="1" hasCustomPrompt="1"/>
          </p:nvPr>
        </p:nvSpPr>
        <p:spPr bwMode="auto">
          <a:xfrm>
            <a:off x="431671" y="1547588"/>
            <a:ext cx="9145143" cy="532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/>
            <a:noAutofit/>
          </a:bodyPr>
          <a:lstStyle>
            <a:lvl1pPr marL="0" indent="0" algn="l">
              <a:buNone/>
              <a:tabLst>
                <a:tab pos="355599" algn="l"/>
                <a:tab pos="725487" algn="l"/>
                <a:tab pos="1077912" algn="l"/>
                <a:tab pos="1435099" algn="l"/>
                <a:tab pos="1787524" algn="l"/>
                <a:tab pos="2160587" algn="l"/>
                <a:tab pos="2868612" algn="l"/>
                <a:tab pos="3594099" algn="l"/>
                <a:tab pos="4303712" algn="l"/>
                <a:tab pos="5029199" algn="l"/>
              </a:tabLst>
              <a:defRPr sz="2400" b="1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1pPr>
            <a:lvl2pPr marL="342900" indent="-342900" algn="l">
              <a:buClr>
                <a:srgbClr val="00B0F0"/>
              </a:buClr>
              <a:buFont typeface="Wingdings"/>
              <a:buChar char="§"/>
              <a:tabLst>
                <a:tab pos="355599" algn="l"/>
                <a:tab pos="712787" algn="l"/>
                <a:tab pos="1077912" algn="l"/>
                <a:tab pos="1438274" algn="l"/>
                <a:tab pos="1787524" algn="l"/>
                <a:tab pos="2155824" algn="l"/>
                <a:tab pos="2868612" algn="l"/>
                <a:tab pos="3594099" algn="l"/>
                <a:tab pos="4303712" algn="l"/>
                <a:tab pos="5029199" algn="l"/>
              </a:tabLst>
              <a:defRPr sz="2400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2pPr>
            <a:lvl3pPr marL="715962" indent="-342900" algn="l" defTabSz="449262">
              <a:buFont typeface="Arial"/>
              <a:buChar char="•"/>
              <a:tabLst>
                <a:tab pos="712787" algn="l"/>
                <a:tab pos="804862" algn="l"/>
                <a:tab pos="1077912" algn="l"/>
                <a:tab pos="1438274" algn="l"/>
                <a:tab pos="1787524" algn="l"/>
                <a:tab pos="2151063" algn="l"/>
                <a:tab pos="2868612" algn="l"/>
                <a:tab pos="3594099" algn="l"/>
                <a:tab pos="4303712" algn="l"/>
                <a:tab pos="5029199" algn="l"/>
              </a:tabLst>
              <a:defRPr sz="2000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3pPr>
            <a:lvl4pPr marL="1163637" indent="-355599" algn="l">
              <a:buFont typeface="Symbol"/>
              <a:buChar char="-"/>
              <a:tabLst>
                <a:tab pos="1077912" algn="l"/>
                <a:tab pos="1341437" algn="l"/>
                <a:tab pos="1438274" algn="l"/>
                <a:tab pos="1787524" algn="l"/>
                <a:tab pos="2151063" algn="l"/>
                <a:tab pos="2868612" algn="l"/>
                <a:tab pos="3594099" algn="l"/>
                <a:tab pos="4303712" algn="l"/>
                <a:tab pos="5029199" algn="l"/>
              </a:tabLst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 Regular"/>
                <a:ea typeface="Arial Unicode MS"/>
                <a:cs typeface="Arial Unicode MS"/>
              </a:defRPr>
            </a:lvl4pPr>
            <a:lvl5pPr marL="1073149" indent="-355599" algn="l">
              <a:buFont typeface="Symbol"/>
              <a:buChar char="-"/>
              <a:tabLst>
                <a:tab pos="723899" algn="l"/>
                <a:tab pos="1077912" algn="l"/>
                <a:tab pos="1438274" algn="l"/>
                <a:tab pos="1787524" algn="l"/>
                <a:tab pos="2155824" algn="l"/>
                <a:tab pos="2868612" algn="l"/>
                <a:tab pos="3594099" algn="l"/>
                <a:tab pos="4303712" algn="l"/>
                <a:tab pos="5029199" algn="l"/>
              </a:tabLst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Liberation Serif Regular"/>
                <a:ea typeface="Arial Unicode MS"/>
                <a:cs typeface="Arial Unicode MS"/>
              </a:defRPr>
            </a:lvl5pPr>
          </a:lstStyle>
          <a:p>
            <a:pPr>
              <a:defRPr/>
            </a:pPr>
            <a:r>
              <a:rPr/>
              <a:t>Benutzeroberfläche</a:t>
            </a:r>
            <a:endParaRPr/>
          </a:p>
        </p:txBody>
      </p:sp>
      <p:sp>
        <p:nvSpPr>
          <p:cNvPr id="1393051447" name="Titelplatzhalter 1"/>
          <p:cNvSpPr>
            <a:spLocks noGrp="1"/>
          </p:cNvSpPr>
          <p:nvPr>
            <p:ph type="title" hasCustomPrompt="1"/>
          </p:nvPr>
        </p:nvSpPr>
        <p:spPr bwMode="auto">
          <a:xfrm>
            <a:off x="431672" y="539476"/>
            <a:ext cx="9180639" cy="9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/>
            <a:noAutofit/>
          </a:bodyPr>
          <a:lstStyle>
            <a:lvl1pPr marL="725487" indent="-725487" algn="l">
              <a:defRPr sz="2800">
                <a:solidFill>
                  <a:srgbClr val="00B0F0"/>
                </a:solidFill>
                <a:latin typeface="Liberation Serif Regular"/>
                <a:ea typeface="Arial Unicode MS"/>
                <a:cs typeface="Arial Unicode MS"/>
              </a:defRPr>
            </a:lvl1pPr>
          </a:lstStyle>
          <a:p>
            <a:pPr>
              <a:defRPr/>
            </a:pPr>
            <a:r>
              <a:rPr/>
              <a:t>Simulation</a:t>
            </a:r>
            <a:endParaRPr/>
          </a:p>
        </p:txBody>
      </p:sp>
      <p:pic>
        <p:nvPicPr>
          <p:cNvPr id="75852436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187334" y="2081484"/>
            <a:ext cx="7669317" cy="46338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0681233" name="Textplatzhalter 2"/>
          <p:cNvSpPr>
            <a:spLocks noGrp="1"/>
          </p:cNvSpPr>
          <p:nvPr userDrawn="1">
            <p:ph idx="1" hasCustomPrompt="1"/>
          </p:nvPr>
        </p:nvSpPr>
        <p:spPr bwMode="auto">
          <a:xfrm>
            <a:off x="431671" y="1547588"/>
            <a:ext cx="9145143" cy="532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/>
            <a:noAutofit/>
          </a:bodyPr>
          <a:lstStyle>
            <a:lvl1pPr marL="0" indent="0" algn="l">
              <a:buNone/>
              <a:tabLst>
                <a:tab pos="355599" algn="l"/>
                <a:tab pos="725487" algn="l"/>
                <a:tab pos="1077912" algn="l"/>
                <a:tab pos="1435099" algn="l"/>
                <a:tab pos="1787524" algn="l"/>
                <a:tab pos="2160587" algn="l"/>
                <a:tab pos="2868612" algn="l"/>
                <a:tab pos="3594099" algn="l"/>
                <a:tab pos="4303712" algn="l"/>
                <a:tab pos="5029199" algn="l"/>
              </a:tabLst>
              <a:defRPr sz="2400" b="1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1pPr>
            <a:lvl2pPr marL="342900" indent="-342900" algn="l">
              <a:buClr>
                <a:srgbClr val="00B0F0"/>
              </a:buClr>
              <a:buFont typeface="Wingdings"/>
              <a:buChar char="§"/>
              <a:tabLst>
                <a:tab pos="355599" algn="l"/>
                <a:tab pos="712787" algn="l"/>
                <a:tab pos="1077912" algn="l"/>
                <a:tab pos="1438274" algn="l"/>
                <a:tab pos="1787524" algn="l"/>
                <a:tab pos="2155824" algn="l"/>
                <a:tab pos="2868612" algn="l"/>
                <a:tab pos="3594099" algn="l"/>
                <a:tab pos="4303712" algn="l"/>
                <a:tab pos="5029199" algn="l"/>
              </a:tabLst>
              <a:defRPr sz="2400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2pPr>
            <a:lvl3pPr marL="715962" indent="-342900" algn="l" defTabSz="449262">
              <a:buFont typeface="Arial"/>
              <a:buChar char="•"/>
              <a:tabLst>
                <a:tab pos="712787" algn="l"/>
                <a:tab pos="804862" algn="l"/>
                <a:tab pos="1077912" algn="l"/>
                <a:tab pos="1438274" algn="l"/>
                <a:tab pos="1787524" algn="l"/>
                <a:tab pos="2151063" algn="l"/>
                <a:tab pos="2868612" algn="l"/>
                <a:tab pos="3594099" algn="l"/>
                <a:tab pos="4303712" algn="l"/>
                <a:tab pos="5029199" algn="l"/>
              </a:tabLst>
              <a:defRPr sz="2000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3pPr>
            <a:lvl4pPr marL="1163637" indent="-355599" algn="l">
              <a:buFont typeface="Symbol"/>
              <a:buChar char="-"/>
              <a:tabLst>
                <a:tab pos="1077912" algn="l"/>
                <a:tab pos="1341437" algn="l"/>
                <a:tab pos="1438274" algn="l"/>
                <a:tab pos="1787524" algn="l"/>
                <a:tab pos="2151063" algn="l"/>
                <a:tab pos="2868612" algn="l"/>
                <a:tab pos="3594099" algn="l"/>
                <a:tab pos="4303712" algn="l"/>
                <a:tab pos="5029199" algn="l"/>
              </a:tabLst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 Regular"/>
                <a:ea typeface="Arial Unicode MS"/>
                <a:cs typeface="Arial Unicode MS"/>
              </a:defRPr>
            </a:lvl4pPr>
            <a:lvl5pPr marL="1073149" indent="-355599" algn="l">
              <a:buFont typeface="Symbol"/>
              <a:buChar char="-"/>
              <a:tabLst>
                <a:tab pos="723899" algn="l"/>
                <a:tab pos="1077912" algn="l"/>
                <a:tab pos="1438274" algn="l"/>
                <a:tab pos="1787524" algn="l"/>
                <a:tab pos="2155824" algn="l"/>
                <a:tab pos="2868612" algn="l"/>
                <a:tab pos="3594099" algn="l"/>
                <a:tab pos="4303712" algn="l"/>
                <a:tab pos="5029199" algn="l"/>
              </a:tabLst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Liberation Serif Regular"/>
                <a:ea typeface="Arial Unicode MS"/>
                <a:cs typeface="Arial Unicode MS"/>
              </a:defRPr>
            </a:lvl5pPr>
          </a:lstStyle>
          <a:p>
            <a:pPr>
              <a:defRPr/>
            </a:pPr>
            <a:r>
              <a:rPr/>
              <a:t>Benutzeroberfläche während einer Simulation</a:t>
            </a:r>
            <a:endParaRPr/>
          </a:p>
        </p:txBody>
      </p:sp>
      <p:sp>
        <p:nvSpPr>
          <p:cNvPr id="585585267" name="Titelplatzhalter 1"/>
          <p:cNvSpPr>
            <a:spLocks noGrp="1"/>
          </p:cNvSpPr>
          <p:nvPr>
            <p:ph type="title" hasCustomPrompt="1"/>
          </p:nvPr>
        </p:nvSpPr>
        <p:spPr bwMode="auto">
          <a:xfrm>
            <a:off x="431672" y="539476"/>
            <a:ext cx="9180639" cy="9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/>
            <a:noAutofit/>
          </a:bodyPr>
          <a:lstStyle>
            <a:lvl1pPr marL="725487" indent="-725487" algn="l">
              <a:defRPr sz="2800">
                <a:solidFill>
                  <a:srgbClr val="00B0F0"/>
                </a:solidFill>
                <a:latin typeface="Liberation Serif Regular"/>
                <a:ea typeface="Arial Unicode MS"/>
                <a:cs typeface="Arial Unicode MS"/>
              </a:defRPr>
            </a:lvl1pPr>
          </a:lstStyle>
          <a:p>
            <a:pPr>
              <a:defRPr/>
            </a:pPr>
            <a:r>
              <a:rPr/>
              <a:t>Simulation</a:t>
            </a:r>
            <a:endParaRPr/>
          </a:p>
        </p:txBody>
      </p:sp>
      <p:pic>
        <p:nvPicPr>
          <p:cNvPr id="30063613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53249" y="2122802"/>
            <a:ext cx="7588820" cy="45851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6057958" name="Textplatzhalter 2"/>
          <p:cNvSpPr>
            <a:spLocks noGrp="1"/>
          </p:cNvSpPr>
          <p:nvPr userDrawn="1">
            <p:ph idx="1" hasCustomPrompt="1"/>
          </p:nvPr>
        </p:nvSpPr>
        <p:spPr bwMode="auto">
          <a:xfrm>
            <a:off x="431671" y="1547588"/>
            <a:ext cx="9145143" cy="532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/>
            <a:noAutofit/>
          </a:bodyPr>
          <a:lstStyle>
            <a:lvl1pPr marL="0" indent="0" algn="l">
              <a:buNone/>
              <a:tabLst>
                <a:tab pos="355599" algn="l"/>
                <a:tab pos="725487" algn="l"/>
                <a:tab pos="1077912" algn="l"/>
                <a:tab pos="1435099" algn="l"/>
                <a:tab pos="1787524" algn="l"/>
                <a:tab pos="2160587" algn="l"/>
                <a:tab pos="2868612" algn="l"/>
                <a:tab pos="3594099" algn="l"/>
                <a:tab pos="4303712" algn="l"/>
                <a:tab pos="5029199" algn="l"/>
              </a:tabLst>
              <a:defRPr sz="2400" b="1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1pPr>
            <a:lvl2pPr marL="342900" indent="-342900" algn="l">
              <a:buClr>
                <a:srgbClr val="00B0F0"/>
              </a:buClr>
              <a:buFont typeface="Wingdings"/>
              <a:buChar char="§"/>
              <a:tabLst>
                <a:tab pos="355599" algn="l"/>
                <a:tab pos="712787" algn="l"/>
                <a:tab pos="1077912" algn="l"/>
                <a:tab pos="1438274" algn="l"/>
                <a:tab pos="1787524" algn="l"/>
                <a:tab pos="2155824" algn="l"/>
                <a:tab pos="2868612" algn="l"/>
                <a:tab pos="3594099" algn="l"/>
                <a:tab pos="4303712" algn="l"/>
                <a:tab pos="5029199" algn="l"/>
              </a:tabLst>
              <a:defRPr sz="2400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2pPr>
            <a:lvl3pPr marL="715962" indent="-342900" algn="l" defTabSz="449262">
              <a:buFont typeface="Arial"/>
              <a:buChar char="•"/>
              <a:tabLst>
                <a:tab pos="712787" algn="l"/>
                <a:tab pos="804862" algn="l"/>
                <a:tab pos="1077912" algn="l"/>
                <a:tab pos="1438274" algn="l"/>
                <a:tab pos="1787524" algn="l"/>
                <a:tab pos="2151063" algn="l"/>
                <a:tab pos="2868612" algn="l"/>
                <a:tab pos="3594099" algn="l"/>
                <a:tab pos="4303712" algn="l"/>
                <a:tab pos="5029199" algn="l"/>
              </a:tabLst>
              <a:defRPr sz="2000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3pPr>
            <a:lvl4pPr marL="1163637" indent="-355599" algn="l">
              <a:buFont typeface="Symbol"/>
              <a:buChar char="-"/>
              <a:tabLst>
                <a:tab pos="1077912" algn="l"/>
                <a:tab pos="1341437" algn="l"/>
                <a:tab pos="1438274" algn="l"/>
                <a:tab pos="1787524" algn="l"/>
                <a:tab pos="2151063" algn="l"/>
                <a:tab pos="2868612" algn="l"/>
                <a:tab pos="3594099" algn="l"/>
                <a:tab pos="4303712" algn="l"/>
                <a:tab pos="5029199" algn="l"/>
              </a:tabLst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 Regular"/>
                <a:ea typeface="Arial Unicode MS"/>
                <a:cs typeface="Arial Unicode MS"/>
              </a:defRPr>
            </a:lvl4pPr>
            <a:lvl5pPr marL="1073149" indent="-355599" algn="l">
              <a:buFont typeface="Symbol"/>
              <a:buChar char="-"/>
              <a:tabLst>
                <a:tab pos="723899" algn="l"/>
                <a:tab pos="1077912" algn="l"/>
                <a:tab pos="1438274" algn="l"/>
                <a:tab pos="1787524" algn="l"/>
                <a:tab pos="2155824" algn="l"/>
                <a:tab pos="2868612" algn="l"/>
                <a:tab pos="3594099" algn="l"/>
                <a:tab pos="4303712" algn="l"/>
                <a:tab pos="5029199" algn="l"/>
              </a:tabLst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Liberation Serif Regular"/>
                <a:ea typeface="Arial Unicode MS"/>
                <a:cs typeface="Arial Unicode MS"/>
              </a:defRPr>
            </a:lvl5pPr>
          </a:lstStyle>
          <a:p>
            <a:pPr marL="349965" indent="-349965">
              <a:buFont typeface="Arial"/>
              <a:buChar char="•"/>
              <a:defRPr/>
            </a:pPr>
            <a:r>
              <a:rPr/>
              <a:t>Neue Prozesse erstellen</a:t>
            </a:r>
            <a:endParaRPr/>
          </a:p>
          <a:p>
            <a:pPr marL="349965" indent="-349965">
              <a:buFont typeface="Arial"/>
              <a:buChar char="•"/>
              <a:defRPr/>
            </a:pPr>
            <a:r>
              <a:rPr/>
              <a:t>Simulationsparameter einstellen</a:t>
            </a:r>
            <a:endParaRPr/>
          </a:p>
        </p:txBody>
      </p:sp>
      <p:sp>
        <p:nvSpPr>
          <p:cNvPr id="1910639529" name="Titelplatzhalter 1"/>
          <p:cNvSpPr>
            <a:spLocks noGrp="1"/>
          </p:cNvSpPr>
          <p:nvPr>
            <p:ph type="title" hasCustomPrompt="1"/>
          </p:nvPr>
        </p:nvSpPr>
        <p:spPr bwMode="auto">
          <a:xfrm>
            <a:off x="431672" y="539476"/>
            <a:ext cx="9180639" cy="9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/>
            <a:noAutofit/>
          </a:bodyPr>
          <a:lstStyle>
            <a:lvl1pPr marL="725487" indent="-725487" algn="l">
              <a:defRPr sz="2800">
                <a:solidFill>
                  <a:srgbClr val="00B0F0"/>
                </a:solidFill>
                <a:latin typeface="Liberation Serif Regular"/>
                <a:ea typeface="Arial Unicode MS"/>
                <a:cs typeface="Arial Unicode MS"/>
              </a:defRPr>
            </a:lvl1pPr>
          </a:lstStyle>
          <a:p>
            <a:pPr>
              <a:defRPr/>
            </a:pPr>
            <a:r>
              <a:rPr/>
              <a:t>Simulation</a:t>
            </a:r>
            <a:endParaRPr/>
          </a:p>
        </p:txBody>
      </p:sp>
      <p:pic>
        <p:nvPicPr>
          <p:cNvPr id="89562262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49691" y="2969479"/>
            <a:ext cx="3972639" cy="3162299"/>
          </a:xfrm>
          <a:prstGeom prst="rect">
            <a:avLst/>
          </a:prstGeom>
        </p:spPr>
      </p:pic>
      <p:pic>
        <p:nvPicPr>
          <p:cNvPr id="18798479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111383" y="2969479"/>
            <a:ext cx="3829050" cy="31622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293038" name="Textplatzhalter 2"/>
          <p:cNvSpPr>
            <a:spLocks noGrp="1"/>
          </p:cNvSpPr>
          <p:nvPr userDrawn="1">
            <p:ph idx="1" hasCustomPrompt="1"/>
          </p:nvPr>
        </p:nvSpPr>
        <p:spPr bwMode="auto">
          <a:xfrm>
            <a:off x="431671" y="1547588"/>
            <a:ext cx="9145143" cy="532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/>
            <a:noAutofit/>
          </a:bodyPr>
          <a:lstStyle>
            <a:lvl1pPr marL="0" indent="0" algn="l">
              <a:buNone/>
              <a:tabLst>
                <a:tab pos="355599" algn="l"/>
                <a:tab pos="725487" algn="l"/>
                <a:tab pos="1077912" algn="l"/>
                <a:tab pos="1435099" algn="l"/>
                <a:tab pos="1787524" algn="l"/>
                <a:tab pos="2160587" algn="l"/>
                <a:tab pos="2868612" algn="l"/>
                <a:tab pos="3594099" algn="l"/>
                <a:tab pos="4303712" algn="l"/>
                <a:tab pos="5029199" algn="l"/>
              </a:tabLst>
              <a:defRPr sz="2400" b="1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1pPr>
            <a:lvl2pPr marL="342900" indent="-342900" algn="l">
              <a:buClr>
                <a:srgbClr val="00B0F0"/>
              </a:buClr>
              <a:buFont typeface="Wingdings"/>
              <a:buChar char="§"/>
              <a:tabLst>
                <a:tab pos="355599" algn="l"/>
                <a:tab pos="712787" algn="l"/>
                <a:tab pos="1077912" algn="l"/>
                <a:tab pos="1438274" algn="l"/>
                <a:tab pos="1787524" algn="l"/>
                <a:tab pos="2155824" algn="l"/>
                <a:tab pos="2868612" algn="l"/>
                <a:tab pos="3594099" algn="l"/>
                <a:tab pos="4303712" algn="l"/>
                <a:tab pos="5029199" algn="l"/>
              </a:tabLst>
              <a:defRPr sz="2400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2pPr>
            <a:lvl3pPr marL="715962" indent="-342900" algn="l" defTabSz="449262">
              <a:buFont typeface="Arial"/>
              <a:buChar char="•"/>
              <a:tabLst>
                <a:tab pos="712787" algn="l"/>
                <a:tab pos="804862" algn="l"/>
                <a:tab pos="1077912" algn="l"/>
                <a:tab pos="1438274" algn="l"/>
                <a:tab pos="1787524" algn="l"/>
                <a:tab pos="2151063" algn="l"/>
                <a:tab pos="2868612" algn="l"/>
                <a:tab pos="3594099" algn="l"/>
                <a:tab pos="4303712" algn="l"/>
                <a:tab pos="5029199" algn="l"/>
              </a:tabLst>
              <a:defRPr sz="2000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3pPr>
            <a:lvl4pPr marL="1163637" indent="-355599" algn="l">
              <a:buFont typeface="Symbol"/>
              <a:buChar char="-"/>
              <a:tabLst>
                <a:tab pos="1077912" algn="l"/>
                <a:tab pos="1341437" algn="l"/>
                <a:tab pos="1438274" algn="l"/>
                <a:tab pos="1787524" algn="l"/>
                <a:tab pos="2151063" algn="l"/>
                <a:tab pos="2868612" algn="l"/>
                <a:tab pos="3594099" algn="l"/>
                <a:tab pos="4303712" algn="l"/>
                <a:tab pos="5029199" algn="l"/>
              </a:tabLst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 Regular"/>
                <a:ea typeface="Arial Unicode MS"/>
                <a:cs typeface="Arial Unicode MS"/>
              </a:defRPr>
            </a:lvl4pPr>
            <a:lvl5pPr marL="1073149" indent="-355599" algn="l">
              <a:buFont typeface="Symbol"/>
              <a:buChar char="-"/>
              <a:tabLst>
                <a:tab pos="723899" algn="l"/>
                <a:tab pos="1077912" algn="l"/>
                <a:tab pos="1438274" algn="l"/>
                <a:tab pos="1787524" algn="l"/>
                <a:tab pos="2155824" algn="l"/>
                <a:tab pos="2868612" algn="l"/>
                <a:tab pos="3594099" algn="l"/>
                <a:tab pos="4303712" algn="l"/>
                <a:tab pos="5029199" algn="l"/>
              </a:tabLst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Liberation Serif Regular"/>
                <a:ea typeface="Arial Unicode MS"/>
                <a:cs typeface="Arial Unicode MS"/>
              </a:defRPr>
            </a:lvl5pPr>
          </a:lstStyle>
          <a:p>
            <a:pPr>
              <a:defRPr/>
            </a:pPr>
            <a:r>
              <a:rPr lang="en-GB" sz="2400" b="1" i="0" u="none" strike="noStrike" cap="none" spc="0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rPr>
              <a:t>Beispiel</a:t>
            </a:r>
            <a:r>
              <a:rPr/>
              <a:t> eines Zeitstrahls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Besteht aus einer Liste mit Tätigkeiten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Hier:</a:t>
            </a:r>
            <a:endParaRPr/>
          </a:p>
          <a:p>
            <a:pPr marL="349965" indent="-349965">
              <a:buFont typeface="Arial"/>
              <a:buChar char="•"/>
              <a:defRPr/>
            </a:pPr>
            <a:r>
              <a:rPr/>
              <a:t>3 Threads mit jeweils Länge 3</a:t>
            </a:r>
            <a:endParaRPr/>
          </a:p>
          <a:p>
            <a:pPr marL="349965" indent="-349965">
              <a:buFont typeface="Arial"/>
              <a:buChar char="•"/>
              <a:defRPr/>
            </a:pPr>
            <a:r>
              <a:rPr/>
              <a:t>4 I/O Operationen mit jeweils Länge 1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1712825097" name="Titelplatzhalter 1"/>
          <p:cNvSpPr>
            <a:spLocks noGrp="1"/>
          </p:cNvSpPr>
          <p:nvPr>
            <p:ph type="title" hasCustomPrompt="1"/>
          </p:nvPr>
        </p:nvSpPr>
        <p:spPr bwMode="auto">
          <a:xfrm>
            <a:off x="431672" y="539476"/>
            <a:ext cx="9180639" cy="9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/>
            <a:noAutofit/>
          </a:bodyPr>
          <a:lstStyle>
            <a:lvl1pPr marL="725487" indent="-725487" algn="l">
              <a:defRPr sz="2800">
                <a:solidFill>
                  <a:srgbClr val="00B0F0"/>
                </a:solidFill>
                <a:latin typeface="Liberation Serif Regular"/>
                <a:ea typeface="Arial Unicode MS"/>
                <a:cs typeface="Arial Unicode MS"/>
              </a:defRPr>
            </a:lvl1pPr>
          </a:lstStyle>
          <a:p>
            <a:pPr>
              <a:defRPr/>
            </a:pPr>
            <a:r>
              <a:rPr/>
              <a:t>Implementierung</a:t>
            </a:r>
            <a:endParaRPr/>
          </a:p>
        </p:txBody>
      </p:sp>
      <p:pic>
        <p:nvPicPr>
          <p:cNvPr id="26289973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857622" y="2585158"/>
            <a:ext cx="8328740" cy="4092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4182489" name="Textplatzhalter 2"/>
          <p:cNvSpPr>
            <a:spLocks noGrp="1"/>
          </p:cNvSpPr>
          <p:nvPr userDrawn="1">
            <p:ph idx="1" hasCustomPrompt="1"/>
          </p:nvPr>
        </p:nvSpPr>
        <p:spPr bwMode="auto">
          <a:xfrm>
            <a:off x="431671" y="1547588"/>
            <a:ext cx="9145143" cy="532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/>
            <a:noAutofit/>
          </a:bodyPr>
          <a:lstStyle>
            <a:lvl1pPr marL="0" indent="0" algn="l">
              <a:buNone/>
              <a:tabLst>
                <a:tab pos="355599" algn="l"/>
                <a:tab pos="725487" algn="l"/>
                <a:tab pos="1077912" algn="l"/>
                <a:tab pos="1435099" algn="l"/>
                <a:tab pos="1787524" algn="l"/>
                <a:tab pos="2160587" algn="l"/>
                <a:tab pos="2868612" algn="l"/>
                <a:tab pos="3594099" algn="l"/>
                <a:tab pos="4303712" algn="l"/>
                <a:tab pos="5029199" algn="l"/>
              </a:tabLst>
              <a:defRPr sz="2400" b="1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1pPr>
            <a:lvl2pPr marL="342900" indent="-342900" algn="l">
              <a:buClr>
                <a:srgbClr val="00B0F0"/>
              </a:buClr>
              <a:buFont typeface="Wingdings"/>
              <a:buChar char="§"/>
              <a:tabLst>
                <a:tab pos="355599" algn="l"/>
                <a:tab pos="712787" algn="l"/>
                <a:tab pos="1077912" algn="l"/>
                <a:tab pos="1438274" algn="l"/>
                <a:tab pos="1787524" algn="l"/>
                <a:tab pos="2155824" algn="l"/>
                <a:tab pos="2868612" algn="l"/>
                <a:tab pos="3594099" algn="l"/>
                <a:tab pos="4303712" algn="l"/>
                <a:tab pos="5029199" algn="l"/>
              </a:tabLst>
              <a:defRPr sz="2400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2pPr>
            <a:lvl3pPr marL="715962" indent="-342900" algn="l" defTabSz="449262">
              <a:buFont typeface="Arial"/>
              <a:buChar char="•"/>
              <a:tabLst>
                <a:tab pos="712787" algn="l"/>
                <a:tab pos="804862" algn="l"/>
                <a:tab pos="1077912" algn="l"/>
                <a:tab pos="1438274" algn="l"/>
                <a:tab pos="1787524" algn="l"/>
                <a:tab pos="2151063" algn="l"/>
                <a:tab pos="2868612" algn="l"/>
                <a:tab pos="3594099" algn="l"/>
                <a:tab pos="4303712" algn="l"/>
                <a:tab pos="5029199" algn="l"/>
              </a:tabLst>
              <a:defRPr sz="2000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3pPr>
            <a:lvl4pPr marL="1163637" indent="-355599" algn="l">
              <a:buFont typeface="Symbol"/>
              <a:buChar char="-"/>
              <a:tabLst>
                <a:tab pos="1077912" algn="l"/>
                <a:tab pos="1341437" algn="l"/>
                <a:tab pos="1438274" algn="l"/>
                <a:tab pos="1787524" algn="l"/>
                <a:tab pos="2151063" algn="l"/>
                <a:tab pos="2868612" algn="l"/>
                <a:tab pos="3594099" algn="l"/>
                <a:tab pos="4303712" algn="l"/>
                <a:tab pos="5029199" algn="l"/>
              </a:tabLst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 Regular"/>
                <a:ea typeface="Arial Unicode MS"/>
                <a:cs typeface="Arial Unicode MS"/>
              </a:defRPr>
            </a:lvl4pPr>
            <a:lvl5pPr marL="1073149" indent="-355599" algn="l">
              <a:buFont typeface="Symbol"/>
              <a:buChar char="-"/>
              <a:tabLst>
                <a:tab pos="723899" algn="l"/>
                <a:tab pos="1077912" algn="l"/>
                <a:tab pos="1438274" algn="l"/>
                <a:tab pos="1787524" algn="l"/>
                <a:tab pos="2155824" algn="l"/>
                <a:tab pos="2868612" algn="l"/>
                <a:tab pos="3594099" algn="l"/>
                <a:tab pos="4303712" algn="l"/>
                <a:tab pos="5029199" algn="l"/>
              </a:tabLst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Liberation Serif Regular"/>
                <a:ea typeface="Arial Unicode MS"/>
                <a:cs typeface="Arial Unicode MS"/>
              </a:defRPr>
            </a:lvl5pPr>
          </a:lstStyle>
          <a:p>
            <a:pPr marL="349965" indent="-349965">
              <a:buFont typeface="Arial"/>
              <a:buChar char="•"/>
              <a:defRPr/>
            </a:pPr>
            <a:r>
              <a:rPr/>
              <a:t>Benutzeroberfläche funktioniert mit allen vorgegebenen Scheduling-Algorithmen, allerdings mit Vorbedingungen:</a:t>
            </a:r>
            <a:endParaRPr/>
          </a:p>
          <a:p>
            <a:pPr marL="750015" lvl="1" indent="-349965">
              <a:buFont typeface="Arial"/>
              <a:buChar char="•"/>
              <a:defRPr/>
            </a:pPr>
            <a:r>
              <a:rPr/>
              <a:t>Threads und I/O Operationen sind alle jeweils gleich lang</a:t>
            </a:r>
            <a:endParaRPr/>
          </a:p>
          <a:p>
            <a:pPr marL="400050" lvl="1" indent="0">
              <a:buClr>
                <a:srgbClr val="00B0F0"/>
              </a:buClr>
              <a:buFont typeface="Arial"/>
              <a:buNone/>
              <a:defRPr/>
            </a:pPr>
            <a:endParaRPr/>
          </a:p>
          <a:p>
            <a:pPr marL="349965" lvl="0" indent="-349965">
              <a:buFont typeface="Arial"/>
              <a:buChar char="•"/>
              <a:defRPr/>
            </a:pPr>
            <a:r>
              <a:rPr/>
              <a:t>Simulation läuft stabil mit visueler Abarbeitung der Prozesse</a:t>
            </a:r>
            <a:endParaRPr/>
          </a:p>
          <a:p>
            <a:pPr marL="750015" lvl="1" indent="-349965">
              <a:buFont typeface="Arial"/>
              <a:buChar char="•"/>
              <a:defRPr/>
            </a:pPr>
            <a:endParaRPr/>
          </a:p>
          <a:p>
            <a:pPr marL="750015" lvl="1" indent="-349965">
              <a:buFont typeface="Arial"/>
              <a:buChar char="•"/>
              <a:defRPr/>
            </a:pPr>
            <a:endParaRPr/>
          </a:p>
          <a:p>
            <a:pPr marL="349965" lvl="0" indent="-349965">
              <a:buFont typeface="Arial"/>
              <a:buChar char="•"/>
              <a:defRPr/>
            </a:pPr>
            <a:r>
              <a:rPr/>
              <a:t>Weitere Entwicklung:</a:t>
            </a:r>
            <a:endParaRPr/>
          </a:p>
          <a:p>
            <a:pPr marL="750015" lvl="1" indent="-349965">
              <a:buFont typeface="Arial"/>
              <a:buChar char="•"/>
              <a:defRPr/>
            </a:pPr>
            <a:r>
              <a:rPr/>
              <a:t>Weitere Scheduler: </a:t>
            </a:r>
            <a:r>
              <a:rPr lang="en-GB" sz="2400" b="0" i="0" u="none" strike="noStrike" cap="none" spc="0">
                <a:solidFill>
                  <a:schemeClr val="tx1"/>
                </a:solidFill>
                <a:latin typeface="Liberation Serif Regular"/>
                <a:cs typeface="Liberation Serif Regular"/>
              </a:rPr>
              <a:t>z.B. Shortest Remaining Time First</a:t>
            </a:r>
            <a:endParaRPr/>
          </a:p>
          <a:p>
            <a:pPr marL="750015" lvl="1" indent="-349965">
              <a:buFont typeface="Arial"/>
              <a:buChar char="•"/>
              <a:defRPr/>
            </a:pPr>
            <a:r>
              <a:rPr/>
              <a:t>Threads und I/O-Operationen mit unterschiedlicher Dauer</a:t>
            </a:r>
            <a:endParaRPr/>
          </a:p>
          <a:p>
            <a:pPr marL="750015" lvl="1" indent="-349965">
              <a:buFont typeface="Arial"/>
              <a:buChar char="•"/>
              <a:defRPr/>
            </a:pPr>
            <a:r>
              <a:rPr/>
              <a:t>Hinzufügen von Adressraum und Speicher für Prozesse</a:t>
            </a:r>
            <a:endParaRPr/>
          </a:p>
        </p:txBody>
      </p:sp>
      <p:sp>
        <p:nvSpPr>
          <p:cNvPr id="114013175" name="Titelplatzhalter 1"/>
          <p:cNvSpPr>
            <a:spLocks noGrp="1"/>
          </p:cNvSpPr>
          <p:nvPr>
            <p:ph type="title" hasCustomPrompt="1"/>
          </p:nvPr>
        </p:nvSpPr>
        <p:spPr bwMode="auto">
          <a:xfrm>
            <a:off x="431672" y="539476"/>
            <a:ext cx="9180639" cy="9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/>
            <a:noAutofit/>
          </a:bodyPr>
          <a:lstStyle>
            <a:lvl1pPr marL="725487" indent="-725487" algn="l">
              <a:defRPr sz="2800">
                <a:solidFill>
                  <a:srgbClr val="00B0F0"/>
                </a:solidFill>
                <a:latin typeface="Liberation Serif Regular"/>
                <a:ea typeface="Arial Unicode MS"/>
                <a:cs typeface="Arial Unicode MS"/>
              </a:defRPr>
            </a:lvl1pPr>
          </a:lstStyle>
          <a:p>
            <a:pPr>
              <a:defRPr/>
            </a:pPr>
            <a:r>
              <a:rPr/>
              <a:t>Fazit und Ausblick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349965" indent="-349965">
              <a:buFont typeface="Arial"/>
              <a:buChar char="•"/>
              <a:defRPr/>
            </a:pPr>
            <a:r>
              <a:rPr/>
              <a:t>Einleitung</a:t>
            </a:r>
            <a:endParaRPr/>
          </a:p>
          <a:p>
            <a:pPr marL="349965" indent="-349965">
              <a:buFont typeface="Arial"/>
              <a:buChar char="•"/>
              <a:defRPr/>
            </a:pPr>
            <a:r>
              <a:rPr/>
              <a:t>Projektmanagement</a:t>
            </a:r>
            <a:endParaRPr/>
          </a:p>
          <a:p>
            <a:pPr marL="750015" lvl="1" indent="-349965">
              <a:buFont typeface="Arial"/>
              <a:buChar char="•"/>
              <a:defRPr/>
            </a:pPr>
            <a:r>
              <a:rPr/>
              <a:t>Qt Creator</a:t>
            </a:r>
            <a:endParaRPr/>
          </a:p>
          <a:p>
            <a:pPr marL="750015" lvl="1" indent="-349965">
              <a:buFont typeface="Arial"/>
              <a:buChar char="•"/>
              <a:defRPr/>
            </a:pPr>
            <a:r>
              <a:rPr/>
              <a:t>GitBash / GitHub</a:t>
            </a:r>
            <a:endParaRPr/>
          </a:p>
          <a:p>
            <a:pPr marL="750015" lvl="1" indent="-349965">
              <a:buFont typeface="Arial"/>
              <a:buChar char="•"/>
              <a:defRPr/>
            </a:pPr>
            <a:r>
              <a:rPr/>
              <a:t>Kanban / Gantt</a:t>
            </a:r>
            <a:endParaRPr/>
          </a:p>
          <a:p>
            <a:pPr marL="349965" indent="-349965">
              <a:buFont typeface="Arial"/>
              <a:buChar char="•"/>
              <a:defRPr/>
            </a:pPr>
            <a:r>
              <a:rPr/>
              <a:t>Prozesse und Threads	</a:t>
            </a:r>
            <a:endParaRPr/>
          </a:p>
          <a:p>
            <a:pPr marL="349965" indent="-349965">
              <a:buFont typeface="Arial"/>
              <a:buChar char="•"/>
              <a:defRPr/>
            </a:pPr>
            <a:r>
              <a:rPr/>
              <a:t>Scheduling Algorithmen</a:t>
            </a:r>
            <a:endParaRPr/>
          </a:p>
          <a:p>
            <a:pPr marL="750015" lvl="1" indent="-349965">
              <a:buFont typeface="Arial"/>
              <a:buChar char="•"/>
              <a:defRPr/>
            </a:pPr>
            <a:r>
              <a:rPr/>
              <a:t>First Come First Served</a:t>
            </a:r>
            <a:endParaRPr/>
          </a:p>
          <a:p>
            <a:pPr marL="750015" lvl="1" indent="-349965">
              <a:buFont typeface="Arial"/>
              <a:buChar char="•"/>
              <a:defRPr/>
            </a:pPr>
            <a:r>
              <a:rPr/>
              <a:t>Round Robin (mit Priorisierung)</a:t>
            </a:r>
            <a:endParaRPr/>
          </a:p>
          <a:p>
            <a:pPr marL="750015" lvl="1" indent="-349965">
              <a:buFont typeface="Arial"/>
              <a:buChar char="•"/>
              <a:defRPr/>
            </a:pPr>
            <a:r>
              <a:rPr/>
              <a:t>Shortest Job First</a:t>
            </a:r>
            <a:endParaRPr/>
          </a:p>
          <a:p>
            <a:pPr marL="349965" lvl="0" indent="-349965">
              <a:buFont typeface="Arial"/>
              <a:buChar char="•"/>
              <a:defRPr/>
            </a:pPr>
            <a:r>
              <a:rPr/>
              <a:t>Simulation</a:t>
            </a:r>
            <a:endParaRPr/>
          </a:p>
          <a:p>
            <a:pPr marL="750015" lvl="1" indent="-349965">
              <a:buFont typeface="Arial"/>
              <a:buChar char="•"/>
              <a:defRPr/>
            </a:pPr>
            <a:r>
              <a:rPr/>
              <a:t>Benutzeroberfläche</a:t>
            </a:r>
            <a:endParaRPr/>
          </a:p>
          <a:p>
            <a:pPr marL="750015" lvl="1" indent="-349965">
              <a:buFont typeface="Arial"/>
              <a:buChar char="•"/>
              <a:defRPr/>
            </a:pPr>
            <a:r>
              <a:rPr/>
              <a:t>Implementierung</a:t>
            </a:r>
            <a:endParaRPr/>
          </a:p>
          <a:p>
            <a:pPr marL="349965" lvl="0" indent="-349965">
              <a:buFont typeface="Arial"/>
              <a:buChar char="•"/>
              <a:defRPr/>
            </a:pPr>
            <a:r>
              <a:rPr/>
              <a:t>Fazit und Ausblick</a:t>
            </a:r>
            <a:endParaRPr/>
          </a:p>
          <a:p>
            <a:pPr marL="400050" lvl="1" indent="0">
              <a:buClr>
                <a:srgbClr val="00B0F0"/>
              </a:buClr>
              <a:buFont typeface="Arial"/>
              <a:buNone/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Inhalt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8703082" name="Textplatzhalter 2"/>
          <p:cNvSpPr>
            <a:spLocks noGrp="1"/>
          </p:cNvSpPr>
          <p:nvPr userDrawn="1">
            <p:ph idx="1" hasCustomPrompt="1"/>
          </p:nvPr>
        </p:nvSpPr>
        <p:spPr bwMode="auto">
          <a:xfrm>
            <a:off x="431671" y="1547588"/>
            <a:ext cx="9145143" cy="532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/>
            <a:noAutofit/>
          </a:bodyPr>
          <a:lstStyle>
            <a:lvl1pPr marL="0" indent="0" algn="l">
              <a:buNone/>
              <a:tabLst>
                <a:tab pos="355599" algn="l"/>
                <a:tab pos="725487" algn="l"/>
                <a:tab pos="1077912" algn="l"/>
                <a:tab pos="1435099" algn="l"/>
                <a:tab pos="1787524" algn="l"/>
                <a:tab pos="2160587" algn="l"/>
                <a:tab pos="2868612" algn="l"/>
                <a:tab pos="3594099" algn="l"/>
                <a:tab pos="4303712" algn="l"/>
                <a:tab pos="5029199" algn="l"/>
              </a:tabLst>
              <a:defRPr sz="2400" b="1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1pPr>
            <a:lvl2pPr marL="342900" indent="-342900" algn="l">
              <a:buClr>
                <a:srgbClr val="00B0F0"/>
              </a:buClr>
              <a:buFont typeface="Wingdings"/>
              <a:buChar char="§"/>
              <a:tabLst>
                <a:tab pos="355599" algn="l"/>
                <a:tab pos="712787" algn="l"/>
                <a:tab pos="1077912" algn="l"/>
                <a:tab pos="1438274" algn="l"/>
                <a:tab pos="1787524" algn="l"/>
                <a:tab pos="2155824" algn="l"/>
                <a:tab pos="2868612" algn="l"/>
                <a:tab pos="3594099" algn="l"/>
                <a:tab pos="4303712" algn="l"/>
                <a:tab pos="5029199" algn="l"/>
              </a:tabLst>
              <a:defRPr sz="2400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2pPr>
            <a:lvl3pPr marL="715962" indent="-342900" algn="l" defTabSz="449262">
              <a:buFont typeface="Arial"/>
              <a:buChar char="•"/>
              <a:tabLst>
                <a:tab pos="712787" algn="l"/>
                <a:tab pos="804862" algn="l"/>
                <a:tab pos="1077912" algn="l"/>
                <a:tab pos="1438274" algn="l"/>
                <a:tab pos="1787524" algn="l"/>
                <a:tab pos="2151063" algn="l"/>
                <a:tab pos="2868612" algn="l"/>
                <a:tab pos="3594099" algn="l"/>
                <a:tab pos="4303712" algn="l"/>
                <a:tab pos="5029199" algn="l"/>
              </a:tabLst>
              <a:defRPr sz="2000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3pPr>
            <a:lvl4pPr marL="1163637" indent="-355599" algn="l">
              <a:buFont typeface="Symbol"/>
              <a:buChar char="-"/>
              <a:tabLst>
                <a:tab pos="1077912" algn="l"/>
                <a:tab pos="1341437" algn="l"/>
                <a:tab pos="1438274" algn="l"/>
                <a:tab pos="1787524" algn="l"/>
                <a:tab pos="2151063" algn="l"/>
                <a:tab pos="2868612" algn="l"/>
                <a:tab pos="3594099" algn="l"/>
                <a:tab pos="4303712" algn="l"/>
                <a:tab pos="5029199" algn="l"/>
              </a:tabLst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 Regular"/>
                <a:ea typeface="Arial Unicode MS"/>
                <a:cs typeface="Arial Unicode MS"/>
              </a:defRPr>
            </a:lvl4pPr>
            <a:lvl5pPr marL="1073149" indent="-355599" algn="l">
              <a:buFont typeface="Symbol"/>
              <a:buChar char="-"/>
              <a:tabLst>
                <a:tab pos="723899" algn="l"/>
                <a:tab pos="1077912" algn="l"/>
                <a:tab pos="1438274" algn="l"/>
                <a:tab pos="1787524" algn="l"/>
                <a:tab pos="2155824" algn="l"/>
                <a:tab pos="2868612" algn="l"/>
                <a:tab pos="3594099" algn="l"/>
                <a:tab pos="4303712" algn="l"/>
                <a:tab pos="5029199" algn="l"/>
              </a:tabLst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Liberation Serif Regular"/>
                <a:ea typeface="Arial Unicode MS"/>
                <a:cs typeface="Arial Unicode MS"/>
              </a:defRPr>
            </a:lvl5pPr>
          </a:lstStyle>
          <a:p>
            <a:pPr>
              <a:defRPr/>
            </a:pPr>
            <a:r>
              <a:rPr/>
              <a:t>Projekt: Scheduling Simulator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Ziele:</a:t>
            </a:r>
            <a:endParaRPr/>
          </a:p>
          <a:p>
            <a:pPr marL="349965" indent="-349965">
              <a:buFont typeface="Arial"/>
              <a:buChar char="•"/>
              <a:defRPr/>
            </a:pPr>
            <a:r>
              <a:rPr lang="en-GB" sz="2400" b="1" i="0" u="none" strike="noStrike" cap="none" spc="0">
                <a:solidFill>
                  <a:schemeClr val="tx1"/>
                </a:solidFill>
                <a:latin typeface="Liberation Serif Regular"/>
                <a:cs typeface="Liberation Serif Regular"/>
              </a:rPr>
              <a:t>Entwicklung und Implementierung einer Simulationsumgebung für Prozess Scheduler</a:t>
            </a:r>
            <a:endParaRPr/>
          </a:p>
          <a:p>
            <a:pPr marL="349965" indent="-349965">
              <a:buFont typeface="Arial"/>
              <a:buChar char="•"/>
              <a:defRPr/>
            </a:pPr>
            <a:r>
              <a:rPr lang="en-GB" sz="2400" b="1" i="0" u="none" strike="noStrike" cap="none" spc="0">
                <a:solidFill>
                  <a:schemeClr val="tx1"/>
                </a:solidFill>
                <a:latin typeface="Liberation Serif Regular"/>
                <a:cs typeface="Liberation Serif Regular"/>
              </a:rPr>
              <a:t>Implementierung elementarer Scheduling-Algorithmen zur Veranschaulichung der Funktionalität</a:t>
            </a:r>
            <a:endParaRPr lang="en-GB" sz="2400" b="1" i="0" u="none" strike="noStrike" cap="none" spc="0">
              <a:solidFill>
                <a:schemeClr val="tx1"/>
              </a:solidFill>
              <a:latin typeface="Liberation Serif Regular"/>
              <a:cs typeface="Liberation Serif Regular"/>
            </a:endParaRPr>
          </a:p>
          <a:p>
            <a:pPr marL="349965" indent="-349965">
              <a:buFont typeface="Arial"/>
              <a:buChar char="•"/>
              <a:defRPr/>
            </a:pPr>
            <a:r>
              <a:rPr lang="en-GB" sz="2400" b="1" i="0" u="none" strike="noStrike" cap="none" spc="0">
                <a:solidFill>
                  <a:schemeClr val="tx1"/>
                </a:solidFill>
                <a:latin typeface="Liberation Serif Regular"/>
                <a:cs typeface="Liberation Serif Regular"/>
              </a:rPr>
              <a:t>Evaluation der implementierten Scheduling-Algorithmen</a:t>
            </a:r>
            <a:endParaRPr/>
          </a:p>
        </p:txBody>
      </p:sp>
      <p:sp>
        <p:nvSpPr>
          <p:cNvPr id="1095626564" name="Titelplatzhalter 1"/>
          <p:cNvSpPr>
            <a:spLocks noGrp="1"/>
          </p:cNvSpPr>
          <p:nvPr>
            <p:ph type="title" hasCustomPrompt="1"/>
          </p:nvPr>
        </p:nvSpPr>
        <p:spPr bwMode="auto">
          <a:xfrm>
            <a:off x="431672" y="539476"/>
            <a:ext cx="9180639" cy="9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/>
            <a:noAutofit/>
          </a:bodyPr>
          <a:lstStyle>
            <a:lvl1pPr marL="725487" indent="-725487" algn="l">
              <a:defRPr sz="2800">
                <a:solidFill>
                  <a:srgbClr val="00B0F0"/>
                </a:solidFill>
                <a:latin typeface="Liberation Serif Regular"/>
                <a:ea typeface="Arial Unicode MS"/>
                <a:cs typeface="Arial Unicode MS"/>
              </a:defRPr>
            </a:lvl1pPr>
          </a:lstStyle>
          <a:p>
            <a:pPr>
              <a:defRPr/>
            </a:pPr>
            <a:r>
              <a:rPr/>
              <a:t>Einleitung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795765" name="Textplatzhalter 2"/>
          <p:cNvSpPr>
            <a:spLocks noGrp="1"/>
          </p:cNvSpPr>
          <p:nvPr userDrawn="1">
            <p:ph idx="1" hasCustomPrompt="1"/>
          </p:nvPr>
        </p:nvSpPr>
        <p:spPr bwMode="auto">
          <a:xfrm>
            <a:off x="431671" y="1547588"/>
            <a:ext cx="9145143" cy="532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/>
            <a:noAutofit/>
          </a:bodyPr>
          <a:lstStyle>
            <a:lvl1pPr marL="0" indent="0" algn="l">
              <a:buNone/>
              <a:tabLst>
                <a:tab pos="355599" algn="l"/>
                <a:tab pos="725487" algn="l"/>
                <a:tab pos="1077912" algn="l"/>
                <a:tab pos="1435099" algn="l"/>
                <a:tab pos="1787524" algn="l"/>
                <a:tab pos="2160587" algn="l"/>
                <a:tab pos="2868612" algn="l"/>
                <a:tab pos="3594099" algn="l"/>
                <a:tab pos="4303712" algn="l"/>
                <a:tab pos="5029199" algn="l"/>
              </a:tabLst>
              <a:defRPr sz="2400" b="1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1pPr>
            <a:lvl2pPr marL="342900" indent="-342900" algn="l">
              <a:buClr>
                <a:srgbClr val="00B0F0"/>
              </a:buClr>
              <a:buFont typeface="Wingdings"/>
              <a:buChar char="§"/>
              <a:tabLst>
                <a:tab pos="355599" algn="l"/>
                <a:tab pos="712787" algn="l"/>
                <a:tab pos="1077912" algn="l"/>
                <a:tab pos="1438274" algn="l"/>
                <a:tab pos="1787524" algn="l"/>
                <a:tab pos="2155824" algn="l"/>
                <a:tab pos="2868612" algn="l"/>
                <a:tab pos="3594099" algn="l"/>
                <a:tab pos="4303712" algn="l"/>
                <a:tab pos="5029199" algn="l"/>
              </a:tabLst>
              <a:defRPr sz="2400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2pPr>
            <a:lvl3pPr marL="715962" indent="-342900" algn="l" defTabSz="449262">
              <a:buFont typeface="Arial"/>
              <a:buChar char="•"/>
              <a:tabLst>
                <a:tab pos="712787" algn="l"/>
                <a:tab pos="804862" algn="l"/>
                <a:tab pos="1077912" algn="l"/>
                <a:tab pos="1438274" algn="l"/>
                <a:tab pos="1787524" algn="l"/>
                <a:tab pos="2151063" algn="l"/>
                <a:tab pos="2868612" algn="l"/>
                <a:tab pos="3594099" algn="l"/>
                <a:tab pos="4303712" algn="l"/>
                <a:tab pos="5029199" algn="l"/>
              </a:tabLst>
              <a:defRPr sz="2000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3pPr>
            <a:lvl4pPr marL="1163637" indent="-355599" algn="l">
              <a:buFont typeface="Symbol"/>
              <a:buChar char="-"/>
              <a:tabLst>
                <a:tab pos="1077912" algn="l"/>
                <a:tab pos="1341437" algn="l"/>
                <a:tab pos="1438274" algn="l"/>
                <a:tab pos="1787524" algn="l"/>
                <a:tab pos="2151063" algn="l"/>
                <a:tab pos="2868612" algn="l"/>
                <a:tab pos="3594099" algn="l"/>
                <a:tab pos="4303712" algn="l"/>
                <a:tab pos="5029199" algn="l"/>
              </a:tabLst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 Regular"/>
                <a:ea typeface="Arial Unicode MS"/>
                <a:cs typeface="Arial Unicode MS"/>
              </a:defRPr>
            </a:lvl4pPr>
            <a:lvl5pPr marL="1073149" indent="-355599" algn="l">
              <a:buFont typeface="Symbol"/>
              <a:buChar char="-"/>
              <a:tabLst>
                <a:tab pos="723899" algn="l"/>
                <a:tab pos="1077912" algn="l"/>
                <a:tab pos="1438274" algn="l"/>
                <a:tab pos="1787524" algn="l"/>
                <a:tab pos="2155824" algn="l"/>
                <a:tab pos="2868612" algn="l"/>
                <a:tab pos="3594099" algn="l"/>
                <a:tab pos="4303712" algn="l"/>
                <a:tab pos="5029199" algn="l"/>
              </a:tabLst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Liberation Serif Regular"/>
                <a:ea typeface="Arial Unicode MS"/>
                <a:cs typeface="Arial Unicode MS"/>
              </a:defRPr>
            </a:lvl5pPr>
          </a:lstStyle>
          <a:p>
            <a:pPr marL="349965" indent="-349965">
              <a:buFont typeface="Arial"/>
              <a:buChar char="•"/>
              <a:defRPr/>
            </a:pPr>
            <a:r>
              <a:rPr/>
              <a:t>Entwickelt wurde in C++ mit Qt Creator</a:t>
            </a:r>
            <a:endParaRPr/>
          </a:p>
          <a:p>
            <a:pPr marL="349965" indent="-349965">
              <a:buFont typeface="Arial"/>
              <a:buChar char="•"/>
              <a:defRPr/>
            </a:pPr>
            <a:r>
              <a:rPr/>
              <a:t>Der Code wurde mit GitHub und GitBash verwaltet</a:t>
            </a:r>
            <a:endParaRPr/>
          </a:p>
        </p:txBody>
      </p:sp>
      <p:sp>
        <p:nvSpPr>
          <p:cNvPr id="1573652078" name="Titelplatzhalter 1"/>
          <p:cNvSpPr>
            <a:spLocks noGrp="1"/>
          </p:cNvSpPr>
          <p:nvPr>
            <p:ph type="title" hasCustomPrompt="1"/>
          </p:nvPr>
        </p:nvSpPr>
        <p:spPr bwMode="auto">
          <a:xfrm>
            <a:off x="431672" y="539476"/>
            <a:ext cx="9180639" cy="9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/>
            <a:noAutofit/>
          </a:bodyPr>
          <a:lstStyle>
            <a:lvl1pPr marL="725487" indent="-725487" algn="l">
              <a:defRPr sz="2800">
                <a:solidFill>
                  <a:srgbClr val="00B0F0"/>
                </a:solidFill>
                <a:latin typeface="Liberation Serif Regular"/>
                <a:ea typeface="Arial Unicode MS"/>
                <a:cs typeface="Arial Unicode MS"/>
              </a:defRPr>
            </a:lvl1pPr>
          </a:lstStyle>
          <a:p>
            <a:pPr>
              <a:defRPr/>
            </a:pPr>
            <a:r>
              <a:rPr/>
              <a:t>Projektmanagement</a:t>
            </a:r>
            <a:endParaRPr/>
          </a:p>
        </p:txBody>
      </p:sp>
      <p:pic>
        <p:nvPicPr>
          <p:cNvPr id="27928569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99100" y="2578298"/>
            <a:ext cx="8610285" cy="3267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9503944" name="Textplatzhalter 2"/>
          <p:cNvSpPr>
            <a:spLocks noGrp="1"/>
          </p:cNvSpPr>
          <p:nvPr userDrawn="1">
            <p:ph idx="1" hasCustomPrompt="1"/>
          </p:nvPr>
        </p:nvSpPr>
        <p:spPr bwMode="auto">
          <a:xfrm>
            <a:off x="431671" y="1547588"/>
            <a:ext cx="9145143" cy="532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/>
            <a:noAutofit/>
          </a:bodyPr>
          <a:lstStyle>
            <a:lvl1pPr marL="0" indent="0" algn="l">
              <a:buNone/>
              <a:tabLst>
                <a:tab pos="355599" algn="l"/>
                <a:tab pos="725487" algn="l"/>
                <a:tab pos="1077912" algn="l"/>
                <a:tab pos="1435099" algn="l"/>
                <a:tab pos="1787524" algn="l"/>
                <a:tab pos="2160587" algn="l"/>
                <a:tab pos="2868612" algn="l"/>
                <a:tab pos="3594099" algn="l"/>
                <a:tab pos="4303712" algn="l"/>
                <a:tab pos="5029199" algn="l"/>
              </a:tabLst>
              <a:defRPr sz="2400" b="1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1pPr>
            <a:lvl2pPr marL="342900" indent="-342900" algn="l">
              <a:buClr>
                <a:srgbClr val="00B0F0"/>
              </a:buClr>
              <a:buFont typeface="Wingdings"/>
              <a:buChar char="§"/>
              <a:tabLst>
                <a:tab pos="355599" algn="l"/>
                <a:tab pos="712787" algn="l"/>
                <a:tab pos="1077912" algn="l"/>
                <a:tab pos="1438274" algn="l"/>
                <a:tab pos="1787524" algn="l"/>
                <a:tab pos="2155824" algn="l"/>
                <a:tab pos="2868612" algn="l"/>
                <a:tab pos="3594099" algn="l"/>
                <a:tab pos="4303712" algn="l"/>
                <a:tab pos="5029199" algn="l"/>
              </a:tabLst>
              <a:defRPr sz="2400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2pPr>
            <a:lvl3pPr marL="715962" indent="-342900" algn="l" defTabSz="449262">
              <a:buFont typeface="Arial"/>
              <a:buChar char="•"/>
              <a:tabLst>
                <a:tab pos="712787" algn="l"/>
                <a:tab pos="804862" algn="l"/>
                <a:tab pos="1077912" algn="l"/>
                <a:tab pos="1438274" algn="l"/>
                <a:tab pos="1787524" algn="l"/>
                <a:tab pos="2151063" algn="l"/>
                <a:tab pos="2868612" algn="l"/>
                <a:tab pos="3594099" algn="l"/>
                <a:tab pos="4303712" algn="l"/>
                <a:tab pos="5029199" algn="l"/>
              </a:tabLst>
              <a:defRPr sz="2000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3pPr>
            <a:lvl4pPr marL="1163637" indent="-355599" algn="l">
              <a:buFont typeface="Symbol"/>
              <a:buChar char="-"/>
              <a:tabLst>
                <a:tab pos="1077912" algn="l"/>
                <a:tab pos="1341437" algn="l"/>
                <a:tab pos="1438274" algn="l"/>
                <a:tab pos="1787524" algn="l"/>
                <a:tab pos="2151063" algn="l"/>
                <a:tab pos="2868612" algn="l"/>
                <a:tab pos="3594099" algn="l"/>
                <a:tab pos="4303712" algn="l"/>
                <a:tab pos="5029199" algn="l"/>
              </a:tabLst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 Regular"/>
                <a:ea typeface="Arial Unicode MS"/>
                <a:cs typeface="Arial Unicode MS"/>
              </a:defRPr>
            </a:lvl4pPr>
            <a:lvl5pPr marL="1073149" indent="-355599" algn="l">
              <a:buFont typeface="Symbol"/>
              <a:buChar char="-"/>
              <a:tabLst>
                <a:tab pos="723899" algn="l"/>
                <a:tab pos="1077912" algn="l"/>
                <a:tab pos="1438274" algn="l"/>
                <a:tab pos="1787524" algn="l"/>
                <a:tab pos="2155824" algn="l"/>
                <a:tab pos="2868612" algn="l"/>
                <a:tab pos="3594099" algn="l"/>
                <a:tab pos="4303712" algn="l"/>
                <a:tab pos="5029199" algn="l"/>
              </a:tabLst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Liberation Serif Regular"/>
                <a:ea typeface="Arial Unicode MS"/>
                <a:cs typeface="Arial Unicode MS"/>
              </a:defRPr>
            </a:lvl5pPr>
          </a:lstStyle>
          <a:p>
            <a:pPr marL="349965" indent="-349965">
              <a:buFont typeface="Arial"/>
              <a:buChar char="•"/>
              <a:defRPr/>
            </a:pPr>
            <a:r>
              <a:rPr/>
              <a:t>Die Tasks wurden in einem Kanban Board erstellt und verwaltet</a:t>
            </a:r>
            <a:endParaRPr/>
          </a:p>
          <a:p>
            <a:pPr marL="349965" indent="-349965">
              <a:buFont typeface="Arial"/>
              <a:buChar char="•"/>
              <a:defRPr/>
            </a:pPr>
            <a:r>
              <a:rPr/>
              <a:t>Besprechungen des Fortschritts / Probleme in regelmäßigen Meetings</a:t>
            </a:r>
            <a:endParaRPr/>
          </a:p>
        </p:txBody>
      </p:sp>
      <p:sp>
        <p:nvSpPr>
          <p:cNvPr id="664640938" name="Titelplatzhalter 1"/>
          <p:cNvSpPr>
            <a:spLocks noGrp="1"/>
          </p:cNvSpPr>
          <p:nvPr>
            <p:ph type="title" hasCustomPrompt="1"/>
          </p:nvPr>
        </p:nvSpPr>
        <p:spPr bwMode="auto">
          <a:xfrm>
            <a:off x="431672" y="539476"/>
            <a:ext cx="9180639" cy="9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/>
            <a:noAutofit/>
          </a:bodyPr>
          <a:lstStyle>
            <a:lvl1pPr marL="725487" indent="-725487" algn="l">
              <a:defRPr sz="2800">
                <a:solidFill>
                  <a:srgbClr val="00B0F0"/>
                </a:solidFill>
                <a:latin typeface="Liberation Serif Regular"/>
                <a:ea typeface="Arial Unicode MS"/>
                <a:cs typeface="Arial Unicode MS"/>
              </a:defRPr>
            </a:lvl1pPr>
          </a:lstStyle>
          <a:p>
            <a:pPr>
              <a:defRPr/>
            </a:pPr>
            <a:r>
              <a:rPr/>
              <a:t>Projektmanagement</a:t>
            </a:r>
            <a:endParaRPr/>
          </a:p>
        </p:txBody>
      </p:sp>
      <p:pic>
        <p:nvPicPr>
          <p:cNvPr id="133921734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42373" y="2910737"/>
            <a:ext cx="8159238" cy="39654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0329664" name="Textplatzhalter 2"/>
          <p:cNvSpPr>
            <a:spLocks noGrp="1"/>
          </p:cNvSpPr>
          <p:nvPr userDrawn="1">
            <p:ph idx="1" hasCustomPrompt="1"/>
          </p:nvPr>
        </p:nvSpPr>
        <p:spPr bwMode="auto">
          <a:xfrm>
            <a:off x="431670" y="1547587"/>
            <a:ext cx="9145143" cy="532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/>
            <a:noAutofit/>
          </a:bodyPr>
          <a:lstStyle>
            <a:lvl1pPr marL="0" indent="0" algn="l">
              <a:buNone/>
              <a:tabLst>
                <a:tab pos="355599" algn="l"/>
                <a:tab pos="725486" algn="l"/>
                <a:tab pos="1077912" algn="l"/>
                <a:tab pos="1435098" algn="l"/>
                <a:tab pos="1787523" algn="l"/>
                <a:tab pos="2160586" algn="l"/>
                <a:tab pos="2868611" algn="l"/>
                <a:tab pos="3594098" algn="l"/>
                <a:tab pos="4303711" algn="l"/>
                <a:tab pos="5029198" algn="l"/>
              </a:tabLst>
              <a:defRPr sz="2400" b="1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1pPr>
            <a:lvl2pPr marL="342900" indent="-342900" algn="l">
              <a:buClr>
                <a:srgbClr val="00B0F0"/>
              </a:buClr>
              <a:buFont typeface="Wingdings"/>
              <a:buChar char="§"/>
              <a:tabLst>
                <a:tab pos="355599" algn="l"/>
                <a:tab pos="712786" algn="l"/>
                <a:tab pos="1077912" algn="l"/>
                <a:tab pos="1438273" algn="l"/>
                <a:tab pos="1787523" algn="l"/>
                <a:tab pos="2155824" algn="l"/>
                <a:tab pos="2868611" algn="l"/>
                <a:tab pos="3594098" algn="l"/>
                <a:tab pos="4303711" algn="l"/>
                <a:tab pos="5029198" algn="l"/>
              </a:tabLst>
              <a:defRPr sz="2400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2pPr>
            <a:lvl3pPr marL="715961" indent="-342900" algn="l" defTabSz="449262">
              <a:buFont typeface="Arial"/>
              <a:buChar char="•"/>
              <a:tabLst>
                <a:tab pos="712786" algn="l"/>
                <a:tab pos="804861" algn="l"/>
                <a:tab pos="1077912" algn="l"/>
                <a:tab pos="1438273" algn="l"/>
                <a:tab pos="1787523" algn="l"/>
                <a:tab pos="2151063" algn="l"/>
                <a:tab pos="2868611" algn="l"/>
                <a:tab pos="3594098" algn="l"/>
                <a:tab pos="4303711" algn="l"/>
                <a:tab pos="5029198" algn="l"/>
              </a:tabLst>
              <a:defRPr sz="2000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3pPr>
            <a:lvl4pPr marL="1163637" indent="-355599" algn="l">
              <a:buFont typeface="Symbol"/>
              <a:buChar char="-"/>
              <a:tabLst>
                <a:tab pos="1077912" algn="l"/>
                <a:tab pos="1341436" algn="l"/>
                <a:tab pos="1438273" algn="l"/>
                <a:tab pos="1787523" algn="l"/>
                <a:tab pos="2151063" algn="l"/>
                <a:tab pos="2868611" algn="l"/>
                <a:tab pos="3594098" algn="l"/>
                <a:tab pos="4303711" algn="l"/>
                <a:tab pos="5029198" algn="l"/>
              </a:tabLst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 Regular"/>
                <a:ea typeface="Arial Unicode MS"/>
                <a:cs typeface="Arial Unicode MS"/>
              </a:defRPr>
            </a:lvl4pPr>
            <a:lvl5pPr marL="1073148" indent="-355599" algn="l">
              <a:buFont typeface="Symbol"/>
              <a:buChar char="-"/>
              <a:tabLst>
                <a:tab pos="723898" algn="l"/>
                <a:tab pos="1077912" algn="l"/>
                <a:tab pos="1438273" algn="l"/>
                <a:tab pos="1787523" algn="l"/>
                <a:tab pos="2155824" algn="l"/>
                <a:tab pos="2868611" algn="l"/>
                <a:tab pos="3594098" algn="l"/>
                <a:tab pos="4303711" algn="l"/>
                <a:tab pos="5029198" algn="l"/>
              </a:tabLst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Liberation Serif Regular"/>
                <a:ea typeface="Arial Unicode MS"/>
                <a:cs typeface="Arial Unicode MS"/>
              </a:defRPr>
            </a:lvl5pPr>
          </a:lstStyle>
          <a:p>
            <a:pPr marL="349965" indent="-349965">
              <a:buFont typeface="Arial"/>
              <a:buChar char="•"/>
              <a:defRPr/>
            </a:pPr>
            <a:r>
              <a:rPr/>
              <a:t>Das Zeitmanagement wurde mit einem Gantt-Diagramm geplant</a:t>
            </a:r>
            <a:endParaRPr/>
          </a:p>
        </p:txBody>
      </p:sp>
      <p:sp>
        <p:nvSpPr>
          <p:cNvPr id="1914716897" name="Titelplatzhalter 1"/>
          <p:cNvSpPr>
            <a:spLocks noGrp="1"/>
          </p:cNvSpPr>
          <p:nvPr>
            <p:ph type="title" hasCustomPrompt="1"/>
          </p:nvPr>
        </p:nvSpPr>
        <p:spPr bwMode="auto">
          <a:xfrm>
            <a:off x="431671" y="539475"/>
            <a:ext cx="9180639" cy="9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/>
            <a:noAutofit/>
          </a:bodyPr>
          <a:lstStyle>
            <a:lvl1pPr marL="725486" indent="-725486" algn="l">
              <a:defRPr sz="2800">
                <a:solidFill>
                  <a:srgbClr val="00B0F0"/>
                </a:solidFill>
                <a:latin typeface="Liberation Serif Regular"/>
                <a:ea typeface="Arial Unicode MS"/>
                <a:cs typeface="Arial Unicode MS"/>
              </a:defRPr>
            </a:lvl1pPr>
          </a:lstStyle>
          <a:p>
            <a:pPr>
              <a:defRPr/>
            </a:pPr>
            <a:r>
              <a:rPr/>
              <a:t>Projektmanagement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4447842" name="Textplatzhalter 2"/>
          <p:cNvSpPr>
            <a:spLocks noGrp="1"/>
          </p:cNvSpPr>
          <p:nvPr userDrawn="1">
            <p:ph idx="1" hasCustomPrompt="1"/>
          </p:nvPr>
        </p:nvSpPr>
        <p:spPr bwMode="auto">
          <a:xfrm>
            <a:off x="431671" y="1547588"/>
            <a:ext cx="9145143" cy="532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/>
            <a:noAutofit/>
          </a:bodyPr>
          <a:lstStyle>
            <a:lvl1pPr marL="0" indent="0" algn="l">
              <a:buNone/>
              <a:tabLst>
                <a:tab pos="355599" algn="l"/>
                <a:tab pos="725487" algn="l"/>
                <a:tab pos="1077912" algn="l"/>
                <a:tab pos="1435099" algn="l"/>
                <a:tab pos="1787524" algn="l"/>
                <a:tab pos="2160587" algn="l"/>
                <a:tab pos="2868612" algn="l"/>
                <a:tab pos="3594099" algn="l"/>
                <a:tab pos="4303712" algn="l"/>
                <a:tab pos="5029199" algn="l"/>
              </a:tabLst>
              <a:defRPr sz="2400" b="1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1pPr>
            <a:lvl2pPr marL="342900" indent="-342900" algn="l">
              <a:buClr>
                <a:srgbClr val="00B0F0"/>
              </a:buClr>
              <a:buFont typeface="Wingdings"/>
              <a:buChar char="§"/>
              <a:tabLst>
                <a:tab pos="355599" algn="l"/>
                <a:tab pos="712787" algn="l"/>
                <a:tab pos="1077912" algn="l"/>
                <a:tab pos="1438274" algn="l"/>
                <a:tab pos="1787524" algn="l"/>
                <a:tab pos="2155824" algn="l"/>
                <a:tab pos="2868612" algn="l"/>
                <a:tab pos="3594099" algn="l"/>
                <a:tab pos="4303712" algn="l"/>
                <a:tab pos="5029199" algn="l"/>
              </a:tabLst>
              <a:defRPr sz="2400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2pPr>
            <a:lvl3pPr marL="715962" indent="-342900" algn="l" defTabSz="449262">
              <a:buFont typeface="Arial"/>
              <a:buChar char="•"/>
              <a:tabLst>
                <a:tab pos="712787" algn="l"/>
                <a:tab pos="804862" algn="l"/>
                <a:tab pos="1077912" algn="l"/>
                <a:tab pos="1438274" algn="l"/>
                <a:tab pos="1787524" algn="l"/>
                <a:tab pos="2151063" algn="l"/>
                <a:tab pos="2868612" algn="l"/>
                <a:tab pos="3594099" algn="l"/>
                <a:tab pos="4303712" algn="l"/>
                <a:tab pos="5029199" algn="l"/>
              </a:tabLst>
              <a:defRPr sz="2000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3pPr>
            <a:lvl4pPr marL="1163637" indent="-355599" algn="l">
              <a:buFont typeface="Symbol"/>
              <a:buChar char="-"/>
              <a:tabLst>
                <a:tab pos="1077912" algn="l"/>
                <a:tab pos="1341437" algn="l"/>
                <a:tab pos="1438274" algn="l"/>
                <a:tab pos="1787524" algn="l"/>
                <a:tab pos="2151063" algn="l"/>
                <a:tab pos="2868612" algn="l"/>
                <a:tab pos="3594099" algn="l"/>
                <a:tab pos="4303712" algn="l"/>
                <a:tab pos="5029199" algn="l"/>
              </a:tabLst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 Regular"/>
                <a:ea typeface="Arial Unicode MS"/>
                <a:cs typeface="Arial Unicode MS"/>
              </a:defRPr>
            </a:lvl4pPr>
            <a:lvl5pPr marL="1073149" indent="-355599" algn="l">
              <a:buFont typeface="Symbol"/>
              <a:buChar char="-"/>
              <a:tabLst>
                <a:tab pos="723899" algn="l"/>
                <a:tab pos="1077912" algn="l"/>
                <a:tab pos="1438274" algn="l"/>
                <a:tab pos="1787524" algn="l"/>
                <a:tab pos="2155824" algn="l"/>
                <a:tab pos="2868612" algn="l"/>
                <a:tab pos="3594099" algn="l"/>
                <a:tab pos="4303712" algn="l"/>
                <a:tab pos="5029199" algn="l"/>
              </a:tabLst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Liberation Serif Regular"/>
                <a:ea typeface="Arial Unicode MS"/>
                <a:cs typeface="Arial Unicode MS"/>
              </a:defRPr>
            </a:lvl5pPr>
          </a:lstStyle>
          <a:p>
            <a:pPr>
              <a:defRPr/>
            </a:pPr>
            <a:r>
              <a:rPr/>
              <a:t>Prozesse:</a:t>
            </a:r>
            <a:endParaRPr/>
          </a:p>
          <a:p>
            <a:pPr marL="349965" indent="-349965">
              <a:buFont typeface="Arial"/>
              <a:buChar char="•"/>
              <a:defRPr/>
            </a:pPr>
            <a:r>
              <a:rPr lang="en-GB" sz="2400" b="1" i="0" u="none" strike="noStrike" cap="none" spc="0">
                <a:solidFill>
                  <a:schemeClr val="tx1"/>
                </a:solidFill>
                <a:latin typeface="Liberation Serif Regular"/>
                <a:cs typeface="Liberation Serif Regular"/>
              </a:rPr>
              <a:t>Ein Prozess ist ein laufendes Programm auf einem Computersystem, das aus einem oder mehreren Threads besteht.</a:t>
            </a:r>
            <a:endParaRPr/>
          </a:p>
          <a:p>
            <a:pPr marL="349965" indent="-349965">
              <a:buFont typeface="Arial"/>
              <a:buChar char="•"/>
              <a:defRPr/>
            </a:pPr>
            <a:r>
              <a:rPr lang="en-GB" sz="2400" b="1" i="0" u="none" strike="noStrike" cap="none" spc="0">
                <a:solidFill>
                  <a:schemeClr val="tx1"/>
                </a:solidFill>
                <a:latin typeface="Liberation Serif Regular"/>
                <a:cs typeface="Liberation Serif Regular"/>
              </a:rPr>
              <a:t>Prozesse sind voneinander unabhängig und haben ihre eigene Adresse im Speicher sowie ihren eigenen Satz von Variablen.</a:t>
            </a:r>
            <a:endParaRPr/>
          </a:p>
          <a:p>
            <a:pPr marL="349965" indent="-349965">
              <a:buFont typeface="Arial"/>
              <a:buChar char="•"/>
              <a:defRPr/>
            </a:pPr>
            <a:r>
              <a:rPr lang="en-GB" sz="2400" b="1" i="0" u="none" strike="noStrike" cap="none" spc="0">
                <a:solidFill>
                  <a:schemeClr val="tx1"/>
                </a:solidFill>
                <a:latin typeface="Liberation Serif Regular"/>
                <a:cs typeface="Liberation Serif Regular"/>
              </a:rPr>
              <a:t>Jeder Prozess hat seinen eigenen Adressraum, der Speicher, Dateien, Sockets und andere Ressourcen enthält.</a:t>
            </a:r>
            <a:endParaRPr/>
          </a:p>
          <a:p>
            <a:pPr marL="349965" indent="-349965">
              <a:buFont typeface="Arial"/>
              <a:buChar char="•"/>
              <a:defRPr/>
            </a:pPr>
            <a:r>
              <a:rPr lang="en-GB" sz="2400" b="1" i="0" u="none" strike="noStrike" cap="none" spc="0">
                <a:solidFill>
                  <a:srgbClr val="FF0000"/>
                </a:solidFill>
                <a:latin typeface="Liberation Serif Regular"/>
                <a:cs typeface="Liberation Serif Regular"/>
              </a:rPr>
              <a:t>Das Betriebssystem ist für die Zuweisung von CPU-Zeit an die Prozesse zuständig, normalerweise mit Hilfe eines Schedulers.</a:t>
            </a:r>
            <a:endParaRPr/>
          </a:p>
        </p:txBody>
      </p:sp>
      <p:sp>
        <p:nvSpPr>
          <p:cNvPr id="97972498" name="Titelplatzhalter 1"/>
          <p:cNvSpPr>
            <a:spLocks noGrp="1"/>
          </p:cNvSpPr>
          <p:nvPr>
            <p:ph type="title" hasCustomPrompt="1"/>
          </p:nvPr>
        </p:nvSpPr>
        <p:spPr bwMode="auto">
          <a:xfrm>
            <a:off x="431672" y="539476"/>
            <a:ext cx="9180639" cy="9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/>
            <a:noAutofit/>
          </a:bodyPr>
          <a:lstStyle>
            <a:lvl1pPr marL="725487" indent="-725487" algn="l">
              <a:defRPr sz="2800">
                <a:solidFill>
                  <a:srgbClr val="00B0F0"/>
                </a:solidFill>
                <a:latin typeface="Liberation Serif Regular"/>
                <a:ea typeface="Arial Unicode MS"/>
                <a:cs typeface="Arial Unicode MS"/>
              </a:defRPr>
            </a:lvl1pPr>
          </a:lstStyle>
          <a:p>
            <a:pPr>
              <a:defRPr/>
            </a:pPr>
            <a:r>
              <a:rPr/>
              <a:t>Prozesse und Threads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7390747" name="Textplatzhalter 2"/>
          <p:cNvSpPr>
            <a:spLocks noGrp="1"/>
          </p:cNvSpPr>
          <p:nvPr userDrawn="1">
            <p:ph idx="1" hasCustomPrompt="1"/>
          </p:nvPr>
        </p:nvSpPr>
        <p:spPr bwMode="auto">
          <a:xfrm>
            <a:off x="431671" y="1547588"/>
            <a:ext cx="9145143" cy="532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/>
            <a:noAutofit/>
          </a:bodyPr>
          <a:lstStyle>
            <a:lvl1pPr marL="0" indent="0" algn="l">
              <a:buNone/>
              <a:tabLst>
                <a:tab pos="355599" algn="l"/>
                <a:tab pos="725487" algn="l"/>
                <a:tab pos="1077912" algn="l"/>
                <a:tab pos="1435099" algn="l"/>
                <a:tab pos="1787524" algn="l"/>
                <a:tab pos="2160587" algn="l"/>
                <a:tab pos="2868612" algn="l"/>
                <a:tab pos="3594099" algn="l"/>
                <a:tab pos="4303712" algn="l"/>
                <a:tab pos="5029199" algn="l"/>
              </a:tabLst>
              <a:defRPr sz="2400" b="1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1pPr>
            <a:lvl2pPr marL="342900" indent="-342900" algn="l">
              <a:buClr>
                <a:srgbClr val="00B0F0"/>
              </a:buClr>
              <a:buFont typeface="Wingdings"/>
              <a:buChar char="§"/>
              <a:tabLst>
                <a:tab pos="355599" algn="l"/>
                <a:tab pos="712787" algn="l"/>
                <a:tab pos="1077912" algn="l"/>
                <a:tab pos="1438274" algn="l"/>
                <a:tab pos="1787524" algn="l"/>
                <a:tab pos="2155824" algn="l"/>
                <a:tab pos="2868612" algn="l"/>
                <a:tab pos="3594099" algn="l"/>
                <a:tab pos="4303712" algn="l"/>
                <a:tab pos="5029199" algn="l"/>
              </a:tabLst>
              <a:defRPr sz="2400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2pPr>
            <a:lvl3pPr marL="715962" indent="-342900" algn="l" defTabSz="449262">
              <a:buFont typeface="Arial"/>
              <a:buChar char="•"/>
              <a:tabLst>
                <a:tab pos="712787" algn="l"/>
                <a:tab pos="804862" algn="l"/>
                <a:tab pos="1077912" algn="l"/>
                <a:tab pos="1438274" algn="l"/>
                <a:tab pos="1787524" algn="l"/>
                <a:tab pos="2151063" algn="l"/>
                <a:tab pos="2868612" algn="l"/>
                <a:tab pos="3594099" algn="l"/>
                <a:tab pos="4303712" algn="l"/>
                <a:tab pos="5029199" algn="l"/>
              </a:tabLst>
              <a:defRPr sz="2000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3pPr>
            <a:lvl4pPr marL="1163637" indent="-355599" algn="l">
              <a:buFont typeface="Symbol"/>
              <a:buChar char="-"/>
              <a:tabLst>
                <a:tab pos="1077912" algn="l"/>
                <a:tab pos="1341437" algn="l"/>
                <a:tab pos="1438274" algn="l"/>
                <a:tab pos="1787524" algn="l"/>
                <a:tab pos="2151063" algn="l"/>
                <a:tab pos="2868612" algn="l"/>
                <a:tab pos="3594099" algn="l"/>
                <a:tab pos="4303712" algn="l"/>
                <a:tab pos="5029199" algn="l"/>
              </a:tabLst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 Regular"/>
                <a:ea typeface="Arial Unicode MS"/>
                <a:cs typeface="Arial Unicode MS"/>
              </a:defRPr>
            </a:lvl4pPr>
            <a:lvl5pPr marL="1073149" indent="-355599" algn="l">
              <a:buFont typeface="Symbol"/>
              <a:buChar char="-"/>
              <a:tabLst>
                <a:tab pos="723899" algn="l"/>
                <a:tab pos="1077912" algn="l"/>
                <a:tab pos="1438274" algn="l"/>
                <a:tab pos="1787524" algn="l"/>
                <a:tab pos="2155824" algn="l"/>
                <a:tab pos="2868612" algn="l"/>
                <a:tab pos="3594099" algn="l"/>
                <a:tab pos="4303712" algn="l"/>
                <a:tab pos="5029199" algn="l"/>
              </a:tabLst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Liberation Serif Regular"/>
                <a:ea typeface="Arial Unicode MS"/>
                <a:cs typeface="Arial Unicode MS"/>
              </a:defRPr>
            </a:lvl5pPr>
          </a:lstStyle>
          <a:p>
            <a:pPr>
              <a:defRPr/>
            </a:pPr>
            <a:r>
              <a:rPr/>
              <a:t>Threads:</a:t>
            </a:r>
            <a:endParaRPr/>
          </a:p>
          <a:p>
            <a:pPr marL="349965" indent="-349965">
              <a:buFont typeface="Arial"/>
              <a:buChar char="•"/>
              <a:defRPr/>
            </a:pPr>
            <a:r>
              <a:rPr lang="en-GB" sz="2400" b="1" i="0" u="none" strike="noStrike" cap="none" spc="0">
                <a:solidFill>
                  <a:schemeClr val="tx1"/>
                </a:solidFill>
                <a:latin typeface="Liberation Serif Regular"/>
                <a:cs typeface="Liberation Serif Regular"/>
              </a:rPr>
              <a:t>Ein Thread ist ein Ausführungsstrang innerhalb eines Prozesses, der den Programmfluss steuert.</a:t>
            </a:r>
            <a:endParaRPr/>
          </a:p>
          <a:p>
            <a:pPr marL="349965" indent="-349965">
              <a:buFont typeface="Arial"/>
              <a:buChar char="•"/>
              <a:defRPr/>
            </a:pPr>
            <a:r>
              <a:rPr lang="en-GB" sz="2400" b="1" i="0" u="none" strike="noStrike" cap="none" spc="0">
                <a:solidFill>
                  <a:schemeClr val="tx1"/>
                </a:solidFill>
                <a:latin typeface="Liberation Serif Regular"/>
                <a:cs typeface="Liberation Serif Regular"/>
              </a:rPr>
              <a:t>Im Vergleich zu Prozessen sind Threads leichtgewichtigere Einheiten, da sie innerhalb eines Prozesses erstellt werden und den Adressraum des Prozesses teilen.</a:t>
            </a:r>
            <a:endParaRPr/>
          </a:p>
          <a:p>
            <a:pPr marL="349965" indent="-349965">
              <a:buFont typeface="Arial"/>
              <a:buChar char="•"/>
              <a:defRPr/>
            </a:pPr>
            <a:r>
              <a:rPr lang="en-GB" sz="2400" b="1" i="0" u="none" strike="noStrike" cap="none" spc="0">
                <a:solidFill>
                  <a:schemeClr val="tx1"/>
                </a:solidFill>
                <a:latin typeface="Liberation Serif Regular"/>
                <a:cs typeface="Liberation Serif Regular"/>
              </a:rPr>
              <a:t>Threads teilen sich die Ressourcen eines Prozesses wie Speicher, Dateien und Sockets.</a:t>
            </a:r>
            <a:endParaRPr/>
          </a:p>
          <a:p>
            <a:pPr marL="349965" indent="-349965">
              <a:buFont typeface="Arial"/>
              <a:buChar char="•"/>
              <a:defRPr/>
            </a:pPr>
            <a:r>
              <a:rPr lang="en-GB" sz="2400" b="1" i="0" u="none" strike="noStrike" cap="none" spc="0">
                <a:solidFill>
                  <a:schemeClr val="tx1"/>
                </a:solidFill>
                <a:latin typeface="Liberation Serif Regular"/>
                <a:cs typeface="Liberation Serif Regular"/>
              </a:rPr>
              <a:t>Threads können parallel ausgeführt werden, was zu einer effizienten Ausführung von Aufgaben führen kann, die gleichzeitig bearbeitet werden können.</a:t>
            </a:r>
            <a:r>
              <a:rPr/>
              <a:t> (Wird hier nicht betrachtet)</a:t>
            </a:r>
            <a:endParaRPr/>
          </a:p>
        </p:txBody>
      </p:sp>
      <p:sp>
        <p:nvSpPr>
          <p:cNvPr id="274074030" name="Titelplatzhalter 1"/>
          <p:cNvSpPr>
            <a:spLocks noGrp="1"/>
          </p:cNvSpPr>
          <p:nvPr>
            <p:ph type="title" hasCustomPrompt="1"/>
          </p:nvPr>
        </p:nvSpPr>
        <p:spPr bwMode="auto">
          <a:xfrm>
            <a:off x="431672" y="539476"/>
            <a:ext cx="9180639" cy="9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/>
            <a:noAutofit/>
          </a:bodyPr>
          <a:lstStyle>
            <a:lvl1pPr marL="725487" indent="-725487" algn="l">
              <a:defRPr sz="2800">
                <a:solidFill>
                  <a:srgbClr val="00B0F0"/>
                </a:solidFill>
                <a:latin typeface="Liberation Serif Regular"/>
                <a:ea typeface="Arial Unicode MS"/>
                <a:cs typeface="Arial Unicode MS"/>
              </a:defRPr>
            </a:lvl1pPr>
          </a:lstStyle>
          <a:p>
            <a:pPr>
              <a:defRPr/>
            </a:pPr>
            <a:r>
              <a:rPr/>
              <a:t>Prozesse und Threads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9568217" name="Textplatzhalter 2"/>
          <p:cNvSpPr>
            <a:spLocks noGrp="1"/>
          </p:cNvSpPr>
          <p:nvPr userDrawn="1">
            <p:ph idx="1" hasCustomPrompt="1"/>
          </p:nvPr>
        </p:nvSpPr>
        <p:spPr bwMode="auto">
          <a:xfrm>
            <a:off x="431671" y="1547588"/>
            <a:ext cx="9145143" cy="532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/>
            <a:noAutofit/>
          </a:bodyPr>
          <a:lstStyle>
            <a:lvl1pPr marL="0" indent="0" algn="l">
              <a:buNone/>
              <a:tabLst>
                <a:tab pos="355599" algn="l"/>
                <a:tab pos="725487" algn="l"/>
                <a:tab pos="1077912" algn="l"/>
                <a:tab pos="1435099" algn="l"/>
                <a:tab pos="1787524" algn="l"/>
                <a:tab pos="2160587" algn="l"/>
                <a:tab pos="2868612" algn="l"/>
                <a:tab pos="3594099" algn="l"/>
                <a:tab pos="4303712" algn="l"/>
                <a:tab pos="5029199" algn="l"/>
              </a:tabLst>
              <a:defRPr sz="2400" b="1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1pPr>
            <a:lvl2pPr marL="342900" indent="-342900" algn="l">
              <a:buClr>
                <a:srgbClr val="00B0F0"/>
              </a:buClr>
              <a:buFont typeface="Wingdings"/>
              <a:buChar char="§"/>
              <a:tabLst>
                <a:tab pos="355599" algn="l"/>
                <a:tab pos="712787" algn="l"/>
                <a:tab pos="1077912" algn="l"/>
                <a:tab pos="1438274" algn="l"/>
                <a:tab pos="1787524" algn="l"/>
                <a:tab pos="2155824" algn="l"/>
                <a:tab pos="2868612" algn="l"/>
                <a:tab pos="3594099" algn="l"/>
                <a:tab pos="4303712" algn="l"/>
                <a:tab pos="5029199" algn="l"/>
              </a:tabLst>
              <a:defRPr sz="2400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2pPr>
            <a:lvl3pPr marL="715962" indent="-342900" algn="l" defTabSz="449262">
              <a:buFont typeface="Arial"/>
              <a:buChar char="•"/>
              <a:tabLst>
                <a:tab pos="712787" algn="l"/>
                <a:tab pos="804862" algn="l"/>
                <a:tab pos="1077912" algn="l"/>
                <a:tab pos="1438274" algn="l"/>
                <a:tab pos="1787524" algn="l"/>
                <a:tab pos="2151063" algn="l"/>
                <a:tab pos="2868612" algn="l"/>
                <a:tab pos="3594099" algn="l"/>
                <a:tab pos="4303712" algn="l"/>
                <a:tab pos="5029199" algn="l"/>
              </a:tabLst>
              <a:defRPr sz="2000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defRPr>
            </a:lvl3pPr>
            <a:lvl4pPr marL="1163637" indent="-355599" algn="l">
              <a:buFont typeface="Symbol"/>
              <a:buChar char="-"/>
              <a:tabLst>
                <a:tab pos="1077912" algn="l"/>
                <a:tab pos="1341437" algn="l"/>
                <a:tab pos="1438274" algn="l"/>
                <a:tab pos="1787524" algn="l"/>
                <a:tab pos="2151063" algn="l"/>
                <a:tab pos="2868612" algn="l"/>
                <a:tab pos="3594099" algn="l"/>
                <a:tab pos="4303712" algn="l"/>
                <a:tab pos="5029199" algn="l"/>
              </a:tabLst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 Regular"/>
                <a:ea typeface="Arial Unicode MS"/>
                <a:cs typeface="Arial Unicode MS"/>
              </a:defRPr>
            </a:lvl4pPr>
            <a:lvl5pPr marL="1073149" indent="-355599" algn="l">
              <a:buFont typeface="Symbol"/>
              <a:buChar char="-"/>
              <a:tabLst>
                <a:tab pos="723899" algn="l"/>
                <a:tab pos="1077912" algn="l"/>
                <a:tab pos="1438274" algn="l"/>
                <a:tab pos="1787524" algn="l"/>
                <a:tab pos="2155824" algn="l"/>
                <a:tab pos="2868612" algn="l"/>
                <a:tab pos="3594099" algn="l"/>
                <a:tab pos="4303712" algn="l"/>
                <a:tab pos="5029199" algn="l"/>
              </a:tabLst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Liberation Serif Regular"/>
                <a:ea typeface="Arial Unicode MS"/>
                <a:cs typeface="Arial Unicode MS"/>
              </a:defRPr>
            </a:lvl5pPr>
          </a:lstStyle>
          <a:p>
            <a:pPr>
              <a:defRPr/>
            </a:pPr>
            <a:r>
              <a:rPr lang="en-GB" sz="2400" b="1" i="0" u="none" strike="noStrike" cap="none" spc="0">
                <a:solidFill>
                  <a:schemeClr val="tx1"/>
                </a:solidFill>
                <a:latin typeface="Liberation Serif Regular"/>
                <a:ea typeface="Arial Unicode MS"/>
                <a:cs typeface="Arial Unicode MS"/>
              </a:rPr>
              <a:t>First Come First Served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Quelle: </a:t>
            </a:r>
            <a:r>
              <a:rPr u="sng">
                <a:solidFill>
                  <a:schemeClr val="hlink"/>
                </a:solidFill>
                <a:hlinkClick r:id="rId2" tooltip="https://www.youtube.com/watch?v=aLdXsm34W1U"/>
              </a:rPr>
              <a:t>First Come First Served Scheduling (FCFS) | #Betriebssysteme - YouTube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197259756" name="Titelplatzhalter 1"/>
          <p:cNvSpPr>
            <a:spLocks noGrp="1"/>
          </p:cNvSpPr>
          <p:nvPr>
            <p:ph type="title" hasCustomPrompt="1"/>
          </p:nvPr>
        </p:nvSpPr>
        <p:spPr bwMode="auto">
          <a:xfrm>
            <a:off x="431672" y="539476"/>
            <a:ext cx="9180639" cy="9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/>
            <a:noAutofit/>
          </a:bodyPr>
          <a:lstStyle>
            <a:lvl1pPr marL="725487" indent="-725487" algn="l">
              <a:defRPr sz="2800">
                <a:solidFill>
                  <a:srgbClr val="00B0F0"/>
                </a:solidFill>
                <a:latin typeface="Liberation Serif Regular"/>
                <a:ea typeface="Arial Unicode MS"/>
                <a:cs typeface="Arial Unicode MS"/>
              </a:defRPr>
            </a:lvl1pPr>
          </a:lstStyle>
          <a:p>
            <a:pPr>
              <a:defRPr/>
            </a:pPr>
            <a:r>
              <a:rPr/>
              <a:t>Scheduler</a:t>
            </a:r>
            <a:endParaRPr/>
          </a:p>
        </p:txBody>
      </p:sp>
      <p:pic>
        <p:nvPicPr>
          <p:cNvPr id="5459446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740725" y="2163116"/>
            <a:ext cx="6562533" cy="38572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onlyoffice/7.4.1.36</Application>
  <DocSecurity>0</DocSecurity>
  <PresentationFormat>Benutzerdefiniert</PresentationFormat>
  <Paragraphs>0</Paragraphs>
  <Slides>16</Slides>
  <Notes>16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Manager/>
  <Company>manx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M. Meyer</dc:creator>
  <cp:keywords/>
  <dc:description/>
  <dc:identifier/>
  <dc:language/>
  <cp:lastModifiedBy>Pauly, Nikolaj (ngolisc@ad.hs-rw.de)</cp:lastModifiedBy>
  <cp:revision>189</cp:revision>
  <dcterms:created xsi:type="dcterms:W3CDTF">2010-09-15T09:35:42Z</dcterms:created>
  <dcterms:modified xsi:type="dcterms:W3CDTF">2023-08-24T07:20:07Z</dcterms:modified>
  <cp:category/>
  <cp:contentStatus/>
  <cp:version/>
</cp:coreProperties>
</file>