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2"/>
    <p:restoredTop sz="96327"/>
  </p:normalViewPr>
  <p:slideViewPr>
    <p:cSldViewPr snapToGrid="0">
      <p:cViewPr varScale="1">
        <p:scale>
          <a:sx n="93" d="100"/>
          <a:sy n="93" d="100"/>
        </p:scale>
        <p:origin x="21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0287D2-5F56-68CB-5DBC-392109D94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RISTORANTE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321E515-7676-73D6-ED8B-600B235E56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t-IT" dirty="0" err="1"/>
              <a:t>gaetano</a:t>
            </a:r>
            <a:r>
              <a:rPr lang="it-IT" dirty="0"/>
              <a:t> romeo – </a:t>
            </a:r>
            <a:r>
              <a:rPr lang="it-IT" dirty="0" err="1"/>
              <a:t>vincenzo</a:t>
            </a:r>
            <a:r>
              <a:rPr lang="it-IT" dirty="0"/>
              <a:t> figliolino – </a:t>
            </a:r>
            <a:r>
              <a:rPr lang="it-IT" dirty="0" err="1"/>
              <a:t>domenico</a:t>
            </a:r>
            <a:r>
              <a:rPr lang="it-IT" dirty="0"/>
              <a:t> risso</a:t>
            </a:r>
          </a:p>
        </p:txBody>
      </p:sp>
    </p:spTree>
    <p:extLst>
      <p:ext uri="{BB962C8B-B14F-4D97-AF65-F5344CB8AC3E}">
        <p14:creationId xmlns:p14="http://schemas.microsoft.com/office/powerpoint/2010/main" val="323160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39E3B4-F2A0-D22C-BD0E-68442C35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CE57C6-AB17-3F84-0995-9C8423777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Si vuole realizzare un sistema per informatizzare la gestione di un ristorante.</a:t>
            </a:r>
          </a:p>
          <a:p>
            <a:pPr marL="0" indent="0">
              <a:buNone/>
            </a:pPr>
            <a:r>
              <a:rPr lang="it-IT" dirty="0"/>
              <a:t>I clienti, in seguito ad una fase di autenticazione, devono poter richiedere di quanti posti hanno bisogno, eseguire una serie di ordini e chiedere il conto.</a:t>
            </a:r>
          </a:p>
          <a:p>
            <a:pPr marL="0" indent="0">
              <a:buNone/>
            </a:pPr>
            <a:r>
              <a:rPr lang="it-IT" dirty="0"/>
              <a:t>Il cuoco deve poter personalizzare a proprio piacimento il menù.</a:t>
            </a:r>
          </a:p>
        </p:txBody>
      </p:sp>
    </p:spTree>
    <p:extLst>
      <p:ext uri="{BB962C8B-B14F-4D97-AF65-F5344CB8AC3E}">
        <p14:creationId xmlns:p14="http://schemas.microsoft.com/office/powerpoint/2010/main" val="194682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190E83-1EB4-622C-D2C5-5842AF98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IDEA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75892E-E73C-4E26-DC7F-729C434C0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L’idea è di realizzare un applicativo e permetterne l’utilizzo agli utenti mediante interfacce grafiche, interattive e intuibili.</a:t>
            </a:r>
          </a:p>
          <a:p>
            <a:pPr marL="0" indent="0">
              <a:buNone/>
            </a:pPr>
            <a:r>
              <a:rPr lang="it-IT" dirty="0"/>
              <a:t>Inoltre, sarà necessario un supporto di memorizzazione per il salvataggio delle credenziali degli utenti e del menù.</a:t>
            </a:r>
          </a:p>
        </p:txBody>
      </p:sp>
    </p:spTree>
    <p:extLst>
      <p:ext uri="{BB962C8B-B14F-4D97-AF65-F5344CB8AC3E}">
        <p14:creationId xmlns:p14="http://schemas.microsoft.com/office/powerpoint/2010/main" val="238518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48AD1E-C181-6650-563D-148936AC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3BD7A3-0370-0315-65A4-30E00FF90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Verranno utilizzati il linguaggio di programmazione Java per lo sviluppo di un software basato su di un paradigma ibrido (a metà tra un client-server ed un peer-to-peer) e la sua libreria </a:t>
            </a:r>
            <a:r>
              <a:rPr lang="it-IT" dirty="0" err="1"/>
              <a:t>JavaFX</a:t>
            </a:r>
            <a:r>
              <a:rPr lang="it-IT" dirty="0"/>
              <a:t> per la stilizzazione.</a:t>
            </a:r>
          </a:p>
          <a:p>
            <a:pPr marL="0" indent="0">
              <a:buNone/>
            </a:pPr>
            <a:r>
              <a:rPr lang="it-IT" dirty="0"/>
              <a:t>Per la memorizzazione persistente delle informazioni necessarie, sarà realizzato, e mantenuto in locale, un database in MySQL.</a:t>
            </a:r>
          </a:p>
        </p:txBody>
      </p:sp>
    </p:spTree>
    <p:extLst>
      <p:ext uri="{BB962C8B-B14F-4D97-AF65-F5344CB8AC3E}">
        <p14:creationId xmlns:p14="http://schemas.microsoft.com/office/powerpoint/2010/main" val="226537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10D2B1-8BA5-A91B-2405-EB4E0366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STRUTTURA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78315F-6E60-5FF5-2F7A-16FE70A8B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Il software prevederà la presenza di 4 attori fondamentali:</a:t>
            </a:r>
          </a:p>
          <a:p>
            <a:r>
              <a:rPr lang="it-IT" dirty="0"/>
              <a:t>Il cliente, che dovrà richiedere di quanti posti necessita e, in caso ce ne siano di disponibili, ordinare;</a:t>
            </a:r>
          </a:p>
          <a:p>
            <a:r>
              <a:rPr lang="it-IT" dirty="0"/>
              <a:t>Il receptionist, che avrà il compito di gestire le richieste di posti dei clienti, verificare le disponibilità del ristorante e liberare i tavoli;</a:t>
            </a:r>
          </a:p>
          <a:p>
            <a:r>
              <a:rPr lang="it-IT" dirty="0"/>
              <a:t>I camerieri, che prenderanno gli ordini dei clienti e glieli riporteranno quando pronti;</a:t>
            </a:r>
          </a:p>
          <a:p>
            <a:r>
              <a:rPr lang="it-IT" dirty="0"/>
              <a:t>Lo chef, che personalizzerà il menù e cucinerà gli ordini portati dai camerieri.</a:t>
            </a:r>
          </a:p>
        </p:txBody>
      </p:sp>
    </p:spTree>
    <p:extLst>
      <p:ext uri="{BB962C8B-B14F-4D97-AF65-F5344CB8AC3E}">
        <p14:creationId xmlns:p14="http://schemas.microsoft.com/office/powerpoint/2010/main" val="126391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F196D532-C405-FC20-BF84-8C60F7BC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AUTENTICAZIONE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8F371B-9245-0813-9BEA-3C61C5217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 clienti avranno la possibilità di accedere al ristorante dopo aver comunicato un username univoco ed una password nella fase di autenticazione.</a:t>
            </a:r>
          </a:p>
          <a:p>
            <a:pPr marL="0" indent="0">
              <a:buNone/>
            </a:pPr>
            <a:r>
              <a:rPr lang="it-IT" dirty="0"/>
              <a:t>Nel caso non lo avessero già fatto, potranno effettuare la registrazione.</a:t>
            </a:r>
          </a:p>
          <a:p>
            <a:pPr marL="0" indent="0">
              <a:buNone/>
            </a:pPr>
            <a:r>
              <a:rPr lang="it-IT" dirty="0"/>
              <a:t> </a:t>
            </a:r>
          </a:p>
        </p:txBody>
      </p:sp>
      <p:pic>
        <p:nvPicPr>
          <p:cNvPr id="5" name="Immagine 4" descr="Immagine che contiene testo, schermata, Carattere, logo&#10;&#10;Descrizione generata automaticamente">
            <a:extLst>
              <a:ext uri="{FF2B5EF4-FFF2-40B4-BE49-F238E27FC236}">
                <a16:creationId xmlns:a16="http://schemas.microsoft.com/office/drawing/2014/main" id="{C65DFEF4-6D2E-632E-42DE-F61FBE53B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983" y="805583"/>
            <a:ext cx="3973298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454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E7EFB135-8D96-ECA3-9773-5035CF6E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RICHIESTA POSTI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105824-F253-8A5E-162B-89D82B9AE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 dirty="0"/>
              <a:t>Effettuato l’accesso, i clienti interagiranno con il receptionist attraverso un’interfaccia grafica per comunicare di quanti posti hanno bisogno.</a:t>
            </a:r>
            <a:endParaRPr lang="it-IT"/>
          </a:p>
          <a:p>
            <a:pPr marL="0" indent="0">
              <a:lnSpc>
                <a:spcPct val="110000"/>
              </a:lnSpc>
              <a:buNone/>
            </a:pPr>
            <a:r>
              <a:rPr lang="it-IT" dirty="0"/>
              <a:t>Se ce ne sono abbastanza, potranno prendere un tavolo, altrimenti dovranno decidere se attendere o andarsene.</a:t>
            </a:r>
            <a:endParaRPr lang="it-IT"/>
          </a:p>
        </p:txBody>
      </p:sp>
      <p:pic>
        <p:nvPicPr>
          <p:cNvPr id="5" name="Immagine 4" descr="Immagine che contiene testo, schermata, Carattere, logo&#10;&#10;Descrizione generata automaticamente">
            <a:extLst>
              <a:ext uri="{FF2B5EF4-FFF2-40B4-BE49-F238E27FC236}">
                <a16:creationId xmlns:a16="http://schemas.microsoft.com/office/drawing/2014/main" id="{E93305C4-05C4-C431-089B-998E14803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058780"/>
            <a:ext cx="4960442" cy="41543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11E79C1-0736-CF94-C469-F71FE00B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ORDINAZIONI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5EACAE-6A72-9495-32BE-E90138FB7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325113" cy="4074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Una volta preso posto, i clienti potranno visualizzare il menù e scegliere quali ordini effettuare semplicemente cliccando su di essi e confermando.</a:t>
            </a:r>
          </a:p>
          <a:p>
            <a:pPr marL="0" indent="0">
              <a:buNone/>
            </a:pPr>
            <a:r>
              <a:rPr lang="it-IT" dirty="0"/>
              <a:t>Finito di mangiare, si potrà richiedere il conto.</a:t>
            </a:r>
          </a:p>
        </p:txBody>
      </p:sp>
      <p:pic>
        <p:nvPicPr>
          <p:cNvPr id="7" name="Immagine 6" descr="Immagine che contiene testo, schermata, software, Pagina Web&#10;&#10;Descrizione generata automaticamente">
            <a:extLst>
              <a:ext uri="{FF2B5EF4-FFF2-40B4-BE49-F238E27FC236}">
                <a16:creationId xmlns:a16="http://schemas.microsoft.com/office/drawing/2014/main" id="{67B77AE0-89A1-A5E1-F2D3-CB83C94B9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3" y="1406879"/>
            <a:ext cx="4637119" cy="408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9692D77-02C5-BD9C-5006-55B2AF29B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it-IT" sz="2800" b="1" dirty="0" err="1">
                <a:solidFill>
                  <a:srgbClr val="FF0000"/>
                </a:solidFill>
              </a:rPr>
              <a:t>pERSONALIZZAZIONE</a:t>
            </a:r>
            <a:r>
              <a:rPr lang="it-IT" sz="2800" b="1" dirty="0">
                <a:solidFill>
                  <a:srgbClr val="FF0000"/>
                </a:solidFill>
              </a:rPr>
              <a:t> MENU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C77439-6F1F-D504-5F28-A8B4043C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325113" cy="4074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Lo chef ha il compito di definire quali ordini sono presenti nel menù del ristorante e stabilirne il prezzo.</a:t>
            </a:r>
          </a:p>
          <a:p>
            <a:pPr marL="0" indent="0">
              <a:buNone/>
            </a:pPr>
            <a:r>
              <a:rPr lang="it-IT" dirty="0"/>
              <a:t>Per rimuovere un ordine basterà cliccarci sopra e confermare.</a:t>
            </a:r>
          </a:p>
        </p:txBody>
      </p:sp>
      <p:pic>
        <p:nvPicPr>
          <p:cNvPr id="5" name="Immagine 4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6AA2BFEB-39B5-5242-D6ED-FC0CB6611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3" y="1783645"/>
            <a:ext cx="4637119" cy="332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91202"/>
      </p:ext>
    </p:extLst>
  </p:cSld>
  <p:clrMapOvr>
    <a:masterClrMapping/>
  </p:clrMapOvr>
</p:sld>
</file>

<file path=ppt/theme/theme1.xml><?xml version="1.0" encoding="utf-8"?>
<a:theme xmlns:a="http://schemas.openxmlformats.org/drawingml/2006/main" name="Raccolt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398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Raccolta</vt:lpstr>
      <vt:lpstr>RISTORANTE</vt:lpstr>
      <vt:lpstr>PROBLEMA</vt:lpstr>
      <vt:lpstr>IDEA</vt:lpstr>
      <vt:lpstr>SOLUZIONE</vt:lpstr>
      <vt:lpstr>STRUTTURA</vt:lpstr>
      <vt:lpstr>AUTENTICAZIONE</vt:lpstr>
      <vt:lpstr>RICHIESTA POSTI</vt:lpstr>
      <vt:lpstr>ORDINAZIONI</vt:lpstr>
      <vt:lpstr>pERSONALIZZAZIONE MENU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RISTORANTE</dc:title>
  <dc:creator>Gaetano Romeo</dc:creator>
  <cp:lastModifiedBy>Gaetano Romeo</cp:lastModifiedBy>
  <cp:revision>9</cp:revision>
  <dcterms:created xsi:type="dcterms:W3CDTF">2024-01-22T13:14:21Z</dcterms:created>
  <dcterms:modified xsi:type="dcterms:W3CDTF">2024-01-22T13:44:27Z</dcterms:modified>
</cp:coreProperties>
</file>