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1"/>
    <p:restoredTop sz="96327"/>
  </p:normalViewPr>
  <p:slideViewPr>
    <p:cSldViewPr snapToGrid="0">
      <p:cViewPr varScale="1">
        <p:scale>
          <a:sx n="124" d="100"/>
          <a:sy n="124" d="100"/>
        </p:scale>
        <p:origin x="200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1/23/24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1/23/24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80287D2-5F56-68CB-5DBC-392109D94C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it-IT" b="1" dirty="0">
                <a:solidFill>
                  <a:srgbClr val="FF0000"/>
                </a:solidFill>
              </a:rPr>
              <a:t>RISTORANTE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321E515-7676-73D6-ED8B-600B235E56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it-IT" dirty="0" err="1"/>
              <a:t>gaetano</a:t>
            </a:r>
            <a:r>
              <a:rPr lang="it-IT" dirty="0"/>
              <a:t> romeo – </a:t>
            </a:r>
            <a:r>
              <a:rPr lang="it-IT" dirty="0" err="1"/>
              <a:t>vincenzo</a:t>
            </a:r>
            <a:r>
              <a:rPr lang="it-IT" dirty="0"/>
              <a:t> figliolino – </a:t>
            </a:r>
            <a:r>
              <a:rPr lang="it-IT" dirty="0" err="1"/>
              <a:t>domenico</a:t>
            </a:r>
            <a:r>
              <a:rPr lang="it-IT" dirty="0"/>
              <a:t> risso</a:t>
            </a:r>
          </a:p>
        </p:txBody>
      </p:sp>
    </p:spTree>
    <p:extLst>
      <p:ext uri="{BB962C8B-B14F-4D97-AF65-F5344CB8AC3E}">
        <p14:creationId xmlns:p14="http://schemas.microsoft.com/office/powerpoint/2010/main" val="3231601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839E3B4-F2A0-D22C-BD0E-68442C352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 dirty="0">
                <a:solidFill>
                  <a:srgbClr val="FF0000"/>
                </a:solidFill>
              </a:rPr>
              <a:t>PROBLEMA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0CE57C6-AB17-3F84-0995-9C8423777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Si vuole realizzare un sistema per informatizzare la gestione di un ristorante.</a:t>
            </a:r>
          </a:p>
          <a:p>
            <a:pPr marL="0" indent="0">
              <a:buNone/>
            </a:pPr>
            <a:r>
              <a:rPr lang="it-IT" dirty="0"/>
              <a:t>I clienti, in seguito ad una fase di autenticazione, devono poter richiedere di quanti posti hanno bisogno, eseguire una serie di ordini e chiedere il conto.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dirty="0"/>
              <a:t>Il cuoco deve poter personalizzare a proprio piacimento il menù.</a:t>
            </a:r>
          </a:p>
        </p:txBody>
      </p:sp>
    </p:spTree>
    <p:extLst>
      <p:ext uri="{BB962C8B-B14F-4D97-AF65-F5344CB8AC3E}">
        <p14:creationId xmlns:p14="http://schemas.microsoft.com/office/powerpoint/2010/main" val="1946825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190E83-1EB4-622C-D2C5-5842AF988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 dirty="0">
                <a:solidFill>
                  <a:srgbClr val="FF0000"/>
                </a:solidFill>
              </a:rPr>
              <a:t>IDEA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375892E-E73C-4E26-DC7F-729C434C0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it-IT" dirty="0"/>
              <a:t>L’idea è di realizzare un applicativo e permetterne l’utilizzo agli utenti mediante interfacce grafiche, interattive e intuibili.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dirty="0"/>
              <a:t>Inoltre, sarà necessario un supporto di memorizzazione per il salvataggio delle credenziali degli utenti e del menù.</a:t>
            </a:r>
          </a:p>
        </p:txBody>
      </p:sp>
    </p:spTree>
    <p:extLst>
      <p:ext uri="{BB962C8B-B14F-4D97-AF65-F5344CB8AC3E}">
        <p14:creationId xmlns:p14="http://schemas.microsoft.com/office/powerpoint/2010/main" val="2385187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C48AD1E-C181-6650-563D-148936AC8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 dirty="0">
                <a:solidFill>
                  <a:srgbClr val="FF0000"/>
                </a:solidFill>
              </a:rPr>
              <a:t>SOLUZIONE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B3BD7A3-0370-0315-65A4-30E00FF90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it-IT" dirty="0"/>
              <a:t>Verranno utilizzati il linguaggio di programmazione Java per lo sviluppo di un software basato su di un paradigma ibrido (a metà tra un client-server ed un peer-to-peer) e la sua libreria </a:t>
            </a:r>
            <a:r>
              <a:rPr lang="it-IT" dirty="0" err="1"/>
              <a:t>JavaFX</a:t>
            </a:r>
            <a:r>
              <a:rPr lang="it-IT" dirty="0"/>
              <a:t> per la stilizzazione.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dirty="0"/>
              <a:t>Per la memorizzazione persistente delle informazioni necessarie, sarà realizzato, e mantenuto in locale, un database in MySQL.</a:t>
            </a:r>
          </a:p>
        </p:txBody>
      </p:sp>
    </p:spTree>
    <p:extLst>
      <p:ext uri="{BB962C8B-B14F-4D97-AF65-F5344CB8AC3E}">
        <p14:creationId xmlns:p14="http://schemas.microsoft.com/office/powerpoint/2010/main" val="2265376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410D2B1-8BA5-A91B-2405-EB4E03662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 dirty="0">
                <a:solidFill>
                  <a:srgbClr val="FF0000"/>
                </a:solidFill>
              </a:rPr>
              <a:t>STRUTTURA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178315F-6E60-5FF5-2F7A-16FE70A8B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it-IT" dirty="0"/>
              <a:t>Il software prevederà la presenza di 4 attori fondamentali:</a:t>
            </a:r>
          </a:p>
          <a:p>
            <a:pPr>
              <a:spcBef>
                <a:spcPts val="0"/>
              </a:spcBef>
            </a:pPr>
            <a:r>
              <a:rPr lang="it-IT" dirty="0"/>
              <a:t>Il cliente, che dovrà richiedere di quanti posti necessita e, in caso ce ne siano di disponibili, ordinare;</a:t>
            </a:r>
          </a:p>
          <a:p>
            <a:pPr>
              <a:spcBef>
                <a:spcPts val="0"/>
              </a:spcBef>
            </a:pPr>
            <a:r>
              <a:rPr lang="it-IT" dirty="0"/>
              <a:t>Il receptionist, che avrà il compito di gestire le richieste di posti dei clienti, verificare le disponibilità del ristorante e liberare i tavoli;</a:t>
            </a:r>
          </a:p>
          <a:p>
            <a:pPr>
              <a:spcBef>
                <a:spcPts val="0"/>
              </a:spcBef>
            </a:pPr>
            <a:r>
              <a:rPr lang="it-IT" dirty="0"/>
              <a:t>I camerieri, che prenderanno gli ordini dei clienti e glieli riporteranno quando pronti;</a:t>
            </a:r>
          </a:p>
          <a:p>
            <a:pPr>
              <a:spcBef>
                <a:spcPts val="0"/>
              </a:spcBef>
            </a:pPr>
            <a:r>
              <a:rPr lang="it-IT" dirty="0"/>
              <a:t>Lo chef, che personalizzerà il menù e cucinerà gli ordini portati dai camerieri.</a:t>
            </a:r>
          </a:p>
        </p:txBody>
      </p:sp>
    </p:spTree>
    <p:extLst>
      <p:ext uri="{BB962C8B-B14F-4D97-AF65-F5344CB8AC3E}">
        <p14:creationId xmlns:p14="http://schemas.microsoft.com/office/powerpoint/2010/main" val="1263914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olo 1">
            <a:extLst>
              <a:ext uri="{FF2B5EF4-FFF2-40B4-BE49-F238E27FC236}">
                <a16:creationId xmlns:a16="http://schemas.microsoft.com/office/drawing/2014/main" id="{F196D532-C405-FC20-BF84-8C60F7BC5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it-IT" b="1" dirty="0">
                <a:solidFill>
                  <a:srgbClr val="FF0000"/>
                </a:solidFill>
              </a:rPr>
              <a:t>AUTENTICAZIONE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18F371B-9245-0813-9BEA-3C61C5217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4172212" cy="3450613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it-IT" dirty="0"/>
              <a:t>I clienti avranno la possibilità di accedere al ristorante dopo aver comunicato un username univoco ed una password nella fase di autenticazione.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dirty="0"/>
              <a:t>Nel caso non lo avessero già fatto, potranno effettuare la registrazione.</a:t>
            </a:r>
          </a:p>
          <a:p>
            <a:pPr marL="0" indent="0">
              <a:buNone/>
            </a:pPr>
            <a:r>
              <a:rPr lang="it-IT" dirty="0"/>
              <a:t> </a:t>
            </a:r>
          </a:p>
        </p:txBody>
      </p:sp>
      <p:pic>
        <p:nvPicPr>
          <p:cNvPr id="5" name="Immagine 4" descr="Immagine che contiene testo, schermata, Carattere, logo&#10;&#10;Descrizione generata automaticamente">
            <a:extLst>
              <a:ext uri="{FF2B5EF4-FFF2-40B4-BE49-F238E27FC236}">
                <a16:creationId xmlns:a16="http://schemas.microsoft.com/office/drawing/2014/main" id="{C65DFEF4-6D2E-632E-42DE-F61FBE53BD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7983" y="805583"/>
            <a:ext cx="3973298" cy="466076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9454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olo 1">
            <a:extLst>
              <a:ext uri="{FF2B5EF4-FFF2-40B4-BE49-F238E27FC236}">
                <a16:creationId xmlns:a16="http://schemas.microsoft.com/office/drawing/2014/main" id="{E7EFB135-8D96-ECA3-9773-5035CF6EB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it-IT" b="1" dirty="0">
                <a:solidFill>
                  <a:srgbClr val="FF0000"/>
                </a:solidFill>
              </a:rPr>
              <a:t>RICHIESTA POSTI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9105824-F253-8A5E-162B-89D82B9AE1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4172212" cy="3450613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it-IT" dirty="0"/>
              <a:t>Effettuato l’accesso, i clienti interagiranno con il receptionist attraverso un’interfaccia grafica per comunicare di quanti posti hanno bisogno.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it-IT" dirty="0"/>
              <a:t>Se ce ne sono abbastanza, potranno prendere un tavolo, altrimenti dovranno decidere se attendere o andarsene.</a:t>
            </a:r>
          </a:p>
        </p:txBody>
      </p:sp>
      <p:pic>
        <p:nvPicPr>
          <p:cNvPr id="5" name="Immagine 4" descr="Immagine che contiene testo, schermata, Carattere, logo&#10;&#10;Descrizione generata automaticamente">
            <a:extLst>
              <a:ext uri="{FF2B5EF4-FFF2-40B4-BE49-F238E27FC236}">
                <a16:creationId xmlns:a16="http://schemas.microsoft.com/office/drawing/2014/main" id="{E93305C4-05C4-C431-089B-998E14803D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411" y="1058780"/>
            <a:ext cx="4960442" cy="415436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2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1C2A4B30-77D7-4FFB-8B53-A88BD68CA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11E79C1-0736-CF94-C469-F71FE00B9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19"/>
            <a:ext cx="4325112" cy="1049235"/>
          </a:xfrm>
        </p:spPr>
        <p:txBody>
          <a:bodyPr>
            <a:normAutofit/>
          </a:bodyPr>
          <a:lstStyle/>
          <a:p>
            <a:r>
              <a:rPr lang="it-IT" sz="2800" b="1" dirty="0">
                <a:solidFill>
                  <a:srgbClr val="FF0000"/>
                </a:solidFill>
              </a:rPr>
              <a:t>ORDINAZIONI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73AAE2E-5D6B-4952-A4BB-546C49F8DE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1853754"/>
            <a:ext cx="432511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01E4D783-AD45-49E7-B6C7-BBACB8290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B5EACAE-6A72-9495-32BE-E90138FB7A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4325113" cy="4074172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it-IT" dirty="0"/>
              <a:t>Una volta preso posto, i clienti potranno visualizzare il menù e scegliere quali ordini effettuare semplicemente cliccando su di essi e confermando.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dirty="0"/>
              <a:t>Finito di mangiare, si potrà richiedere il conto.</a:t>
            </a:r>
          </a:p>
        </p:txBody>
      </p:sp>
      <p:pic>
        <p:nvPicPr>
          <p:cNvPr id="7" name="Immagine 6" descr="Immagine che contiene testo, schermata, software, Pagina Web&#10;&#10;Descrizione generata automaticamente">
            <a:extLst>
              <a:ext uri="{FF2B5EF4-FFF2-40B4-BE49-F238E27FC236}">
                <a16:creationId xmlns:a16="http://schemas.microsoft.com/office/drawing/2014/main" id="{67B77AE0-89A1-A5E1-F2D3-CB83C94B97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7733" y="1406879"/>
            <a:ext cx="4637119" cy="4080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72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C2A4B30-77D7-4FFB-8B53-A88BD68CA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9692D77-02C5-BD9C-5006-55B2AF29B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19"/>
            <a:ext cx="4325112" cy="1049235"/>
          </a:xfrm>
        </p:spPr>
        <p:txBody>
          <a:bodyPr>
            <a:normAutofit/>
          </a:bodyPr>
          <a:lstStyle/>
          <a:p>
            <a:r>
              <a:rPr lang="it-IT" sz="2800" b="1" dirty="0" err="1">
                <a:solidFill>
                  <a:srgbClr val="FF0000"/>
                </a:solidFill>
              </a:rPr>
              <a:t>pERSONALIZZAZIONE</a:t>
            </a:r>
            <a:r>
              <a:rPr lang="it-IT" sz="2800" b="1" dirty="0">
                <a:solidFill>
                  <a:srgbClr val="FF0000"/>
                </a:solidFill>
              </a:rPr>
              <a:t> MENU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73AAE2E-5D6B-4952-A4BB-546C49F8DE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1853754"/>
            <a:ext cx="432511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01E4D783-AD45-49E7-B6C7-BBACB8290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EC77439-6F1F-D504-5F28-A8B4043C80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4325113" cy="4074172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it-IT" dirty="0"/>
              <a:t>Lo chef ha il compito di definire quali ordini sono presenti nel menù del ristorante e stabilirne il prezzo.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dirty="0"/>
              <a:t>Per rimuovere un ordine basterà cliccarci sopra e confermare.</a:t>
            </a:r>
          </a:p>
        </p:txBody>
      </p:sp>
      <p:pic>
        <p:nvPicPr>
          <p:cNvPr id="5" name="Immagine 4" descr="Immagine che contiene testo, schermata, Carattere, software&#10;&#10;Descrizione generata automaticamente">
            <a:extLst>
              <a:ext uri="{FF2B5EF4-FFF2-40B4-BE49-F238E27FC236}">
                <a16:creationId xmlns:a16="http://schemas.microsoft.com/office/drawing/2014/main" id="{6AA2BFEB-39B5-5242-D6ED-FC0CB66110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7733" y="1783645"/>
            <a:ext cx="4637119" cy="3327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991202"/>
      </p:ext>
    </p:extLst>
  </p:cSld>
  <p:clrMapOvr>
    <a:masterClrMapping/>
  </p:clrMapOvr>
</p:sld>
</file>

<file path=ppt/theme/theme1.xml><?xml version="1.0" encoding="utf-8"?>
<a:theme xmlns:a="http://schemas.openxmlformats.org/drawingml/2006/main" name="Raccolta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</TotalTime>
  <Words>398</Words>
  <Application>Microsoft Macintosh PowerPoint</Application>
  <PresentationFormat>Widescreen</PresentationFormat>
  <Paragraphs>31</Paragraphs>
  <Slides>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2" baseType="lpstr">
      <vt:lpstr>Arial</vt:lpstr>
      <vt:lpstr>Gill Sans MT</vt:lpstr>
      <vt:lpstr>Raccolta</vt:lpstr>
      <vt:lpstr>RISTORANTE</vt:lpstr>
      <vt:lpstr>PROBLEMA</vt:lpstr>
      <vt:lpstr>IDEA</vt:lpstr>
      <vt:lpstr>SOLUZIONE</vt:lpstr>
      <vt:lpstr>STRUTTURA</vt:lpstr>
      <vt:lpstr>AUTENTICAZIONE</vt:lpstr>
      <vt:lpstr>RICHIESTA POSTI</vt:lpstr>
      <vt:lpstr>ORDINAZIONI</vt:lpstr>
      <vt:lpstr>pERSONALIZZAZIONE MENU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RISTORANTE</dc:title>
  <dc:creator>Gaetano Romeo</dc:creator>
  <cp:lastModifiedBy>Gaetano Romeo</cp:lastModifiedBy>
  <cp:revision>10</cp:revision>
  <dcterms:created xsi:type="dcterms:W3CDTF">2024-01-22T13:14:21Z</dcterms:created>
  <dcterms:modified xsi:type="dcterms:W3CDTF">2024-01-23T21:39:21Z</dcterms:modified>
</cp:coreProperties>
</file>