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0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FFC00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D23DCC03-0385-47B5-A7D2-66911DC4CA8F}" type="presOf" srcId="{D2B5F6E3-0552-4549-9359-27C1D6CD26F3}" destId="{7BADBD4C-9F2C-4A68-B968-8221111AA4AF}" srcOrd="0" destOrd="0" presId="urn:microsoft.com/office/officeart/2005/8/layout/chevron1"/>
    <dgm:cxn modelId="{A9BB6706-4E6B-437E-8288-5CBFADD6EAFA}" type="presOf" srcId="{54FAE55F-3D5E-4D40-B3D6-5CC11790E29D}" destId="{3FE6A6A3-D7B1-463D-8765-AE08A9DB9A79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95E70A2B-8031-493C-9086-285578B3DBF4}" type="presOf" srcId="{F860C011-016E-40DD-B39B-1DF573992CCA}" destId="{B12B70D6-EBE0-465D-99E7-AC65CC833D0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9772B250-88B5-4443-9C4B-068E2D2A7133}" type="presOf" srcId="{F583DA32-346A-403D-890C-07CEF89B4CC1}" destId="{E861A9B2-B35F-4F57-8647-7A4FA1840FA3}" srcOrd="0" destOrd="0" presId="urn:microsoft.com/office/officeart/2005/8/layout/chevron1"/>
    <dgm:cxn modelId="{BBEC28C8-FED4-44DF-906F-6D2B8ACACB89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D80528FC-5B4F-4018-83B1-34EF0B40E1FD}" type="presOf" srcId="{3F6D130E-CF49-4E9C-A7B5-DC27C0211E42}" destId="{1D237F01-7B2F-450F-B135-C7261AD1EA7E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5D0687D0-7A99-485B-8077-D9BE41135034}" type="presParOf" srcId="{CE96C933-CE24-4901-809A-DD66F77B9098}" destId="{B12B70D6-EBE0-465D-99E7-AC65CC833D0F}" srcOrd="0" destOrd="0" presId="urn:microsoft.com/office/officeart/2005/8/layout/chevron1"/>
    <dgm:cxn modelId="{7C240E44-BFAB-4484-82B2-02CE0F424EB0}" type="presParOf" srcId="{CE96C933-CE24-4901-809A-DD66F77B9098}" destId="{E58F3657-3A92-4054-8056-AE8394E986CA}" srcOrd="1" destOrd="0" presId="urn:microsoft.com/office/officeart/2005/8/layout/chevron1"/>
    <dgm:cxn modelId="{068E7CF6-90EC-495D-BF71-3D7947DF7EB7}" type="presParOf" srcId="{CE96C933-CE24-4901-809A-DD66F77B9098}" destId="{3FE6A6A3-D7B1-463D-8765-AE08A9DB9A79}" srcOrd="2" destOrd="0" presId="urn:microsoft.com/office/officeart/2005/8/layout/chevron1"/>
    <dgm:cxn modelId="{CF4BEB59-64EE-435A-B49B-DB3BEF95E10A}" type="presParOf" srcId="{CE96C933-CE24-4901-809A-DD66F77B9098}" destId="{057E0E1B-0E52-41A3-9395-595169AFEC95}" srcOrd="3" destOrd="0" presId="urn:microsoft.com/office/officeart/2005/8/layout/chevron1"/>
    <dgm:cxn modelId="{4917DDED-5FC9-457C-9F0B-414D294EC136}" type="presParOf" srcId="{CE96C933-CE24-4901-809A-DD66F77B9098}" destId="{7BADBD4C-9F2C-4A68-B968-8221111AA4AF}" srcOrd="4" destOrd="0" presId="urn:microsoft.com/office/officeart/2005/8/layout/chevron1"/>
    <dgm:cxn modelId="{89473387-92F8-4488-AAED-AABCA7A00178}" type="presParOf" srcId="{CE96C933-CE24-4901-809A-DD66F77B9098}" destId="{C8618E54-F506-482E-874A-922F29700DF0}" srcOrd="5" destOrd="0" presId="urn:microsoft.com/office/officeart/2005/8/layout/chevron1"/>
    <dgm:cxn modelId="{C5FCCAA1-3E99-453E-A92E-AF4CBF27FD05}" type="presParOf" srcId="{CE96C933-CE24-4901-809A-DD66F77B9098}" destId="{E861A9B2-B35F-4F57-8647-7A4FA1840FA3}" srcOrd="6" destOrd="0" presId="urn:microsoft.com/office/officeart/2005/8/layout/chevron1"/>
    <dgm:cxn modelId="{3E686C2B-CBA8-41B6-99AC-52D9E4C61CA8}" type="presParOf" srcId="{CE96C933-CE24-4901-809A-DD66F77B9098}" destId="{EA3DCFDF-5378-44D8-A0DD-3C68AC96821B}" srcOrd="7" destOrd="0" presId="urn:microsoft.com/office/officeart/2005/8/layout/chevron1"/>
    <dgm:cxn modelId="{93036F6D-6881-4E51-96BD-0989739F6CF7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CFC09-17E9-4F3C-B486-AA0715BDFE5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860C011-016E-40DD-B39B-1DF573992CCA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3B928422-F5A9-4917-A206-79077E2C4CA8}" type="parTrans" cxnId="{FB830125-CBF3-45C4-9C12-0E438C335A3F}">
      <dgm:prSet/>
      <dgm:spPr/>
      <dgm:t>
        <a:bodyPr/>
        <a:lstStyle/>
        <a:p>
          <a:endParaRPr lang="it-IT"/>
        </a:p>
      </dgm:t>
    </dgm:pt>
    <dgm:pt modelId="{2DF96CC6-ED41-4487-B59D-50282CADA64F}" type="sibTrans" cxnId="{FB830125-CBF3-45C4-9C12-0E438C335A3F}">
      <dgm:prSet/>
      <dgm:spPr/>
      <dgm:t>
        <a:bodyPr/>
        <a:lstStyle/>
        <a:p>
          <a:endParaRPr lang="it-IT"/>
        </a:p>
      </dgm:t>
    </dgm:pt>
    <dgm:pt modelId="{3F6D130E-CF49-4E9C-A7B5-DC27C0211E42}">
      <dgm:prSet phldrT="[Testo]"/>
      <dgm:spPr>
        <a:solidFill>
          <a:srgbClr val="FFC000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A96FFE45-3FBA-4805-9766-04B22256EC8E}" type="parTrans" cxnId="{C2B96F0C-7565-43F2-8693-688D806167D4}">
      <dgm:prSet/>
      <dgm:spPr/>
      <dgm:t>
        <a:bodyPr/>
        <a:lstStyle/>
        <a:p>
          <a:endParaRPr lang="it-IT"/>
        </a:p>
      </dgm:t>
    </dgm:pt>
    <dgm:pt modelId="{C10FC478-299E-468D-ACA2-D3EBB43EA9DC}" type="sibTrans" cxnId="{C2B96F0C-7565-43F2-8693-688D806167D4}">
      <dgm:prSet/>
      <dgm:spPr/>
      <dgm:t>
        <a:bodyPr/>
        <a:lstStyle/>
        <a:p>
          <a:endParaRPr lang="it-IT"/>
        </a:p>
      </dgm:t>
    </dgm:pt>
    <dgm:pt modelId="{54FAE55F-3D5E-4D40-B3D6-5CC11790E29D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 dirty="0"/>
        </a:p>
      </dgm:t>
    </dgm:pt>
    <dgm:pt modelId="{9F18B0C6-3BBF-4B9D-BDF2-E3DE025C3CE8}" type="parTrans" cxnId="{0E35C12F-C045-4683-A438-42CCF5BFCD27}">
      <dgm:prSet/>
      <dgm:spPr/>
      <dgm:t>
        <a:bodyPr/>
        <a:lstStyle/>
        <a:p>
          <a:endParaRPr lang="it-IT"/>
        </a:p>
      </dgm:t>
    </dgm:pt>
    <dgm:pt modelId="{4756F9EF-643B-46FA-8A5F-2FC3F3ECB6CF}" type="sibTrans" cxnId="{0E35C12F-C045-4683-A438-42CCF5BFCD27}">
      <dgm:prSet/>
      <dgm:spPr/>
      <dgm:t>
        <a:bodyPr/>
        <a:lstStyle/>
        <a:p>
          <a:endParaRPr lang="it-IT"/>
        </a:p>
      </dgm:t>
    </dgm:pt>
    <dgm:pt modelId="{D2B5F6E3-0552-4549-9359-27C1D6CD26F3}">
      <dgm:prSet phldrT="[Testo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endParaRPr lang="it-IT"/>
        </a:p>
      </dgm:t>
    </dgm:pt>
    <dgm:pt modelId="{1CA977CB-7E1F-47CE-92D8-B64271423386}" type="parTrans" cxnId="{12F828FF-DE0C-40D4-9D75-D8E4D422D8E1}">
      <dgm:prSet/>
      <dgm:spPr/>
      <dgm:t>
        <a:bodyPr/>
        <a:lstStyle/>
        <a:p>
          <a:endParaRPr lang="it-IT"/>
        </a:p>
      </dgm:t>
    </dgm:pt>
    <dgm:pt modelId="{D862A0F9-0B5C-441D-906A-3D6A9F62B4F1}" type="sibTrans" cxnId="{12F828FF-DE0C-40D4-9D75-D8E4D422D8E1}">
      <dgm:prSet/>
      <dgm:spPr/>
      <dgm:t>
        <a:bodyPr/>
        <a:lstStyle/>
        <a:p>
          <a:endParaRPr lang="it-IT"/>
        </a:p>
      </dgm:t>
    </dgm:pt>
    <dgm:pt modelId="{F583DA32-346A-403D-890C-07CEF89B4CC1}">
      <dgm:prSet phldrT="[Testo]"/>
      <dgm:spPr>
        <a:solidFill>
          <a:schemeClr val="bg1"/>
        </a:solidFill>
        <a:ln w="19050">
          <a:solidFill>
            <a:srgbClr val="FFC000"/>
          </a:solidFill>
        </a:ln>
      </dgm:spPr>
      <dgm:t>
        <a:bodyPr/>
        <a:lstStyle/>
        <a:p>
          <a:endParaRPr lang="it-IT"/>
        </a:p>
      </dgm:t>
    </dgm:pt>
    <dgm:pt modelId="{C0A6DF76-4E3B-4DA1-B2BC-D3F9A1068F5B}" type="parTrans" cxnId="{3370E9D7-D8D2-4B7E-9A8B-EEFE8646F3BE}">
      <dgm:prSet/>
      <dgm:spPr/>
      <dgm:t>
        <a:bodyPr/>
        <a:lstStyle/>
        <a:p>
          <a:endParaRPr lang="it-IT"/>
        </a:p>
      </dgm:t>
    </dgm:pt>
    <dgm:pt modelId="{1F5BF309-7E36-4F40-88F7-D64CA3DBD0C1}" type="sibTrans" cxnId="{3370E9D7-D8D2-4B7E-9A8B-EEFE8646F3BE}">
      <dgm:prSet/>
      <dgm:spPr/>
      <dgm:t>
        <a:bodyPr/>
        <a:lstStyle/>
        <a:p>
          <a:endParaRPr lang="it-IT"/>
        </a:p>
      </dgm:t>
    </dgm:pt>
    <dgm:pt modelId="{CE96C933-CE24-4901-809A-DD66F77B9098}" type="pres">
      <dgm:prSet presAssocID="{47CCFC09-17E9-4F3C-B486-AA0715BDFE53}" presName="Name0" presStyleCnt="0">
        <dgm:presLayoutVars>
          <dgm:dir/>
          <dgm:animLvl val="lvl"/>
          <dgm:resizeHandles val="exact"/>
        </dgm:presLayoutVars>
      </dgm:prSet>
      <dgm:spPr/>
    </dgm:pt>
    <dgm:pt modelId="{B12B70D6-EBE0-465D-99E7-AC65CC833D0F}" type="pres">
      <dgm:prSet presAssocID="{F860C011-016E-40DD-B39B-1DF573992CC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58F3657-3A92-4054-8056-AE8394E986CA}" type="pres">
      <dgm:prSet presAssocID="{2DF96CC6-ED41-4487-B59D-50282CADA64F}" presName="parTxOnlySpace" presStyleCnt="0"/>
      <dgm:spPr/>
    </dgm:pt>
    <dgm:pt modelId="{3FE6A6A3-D7B1-463D-8765-AE08A9DB9A79}" type="pres">
      <dgm:prSet presAssocID="{54FAE55F-3D5E-4D40-B3D6-5CC11790E2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57E0E1B-0E52-41A3-9395-595169AFEC95}" type="pres">
      <dgm:prSet presAssocID="{4756F9EF-643B-46FA-8A5F-2FC3F3ECB6CF}" presName="parTxOnlySpace" presStyleCnt="0"/>
      <dgm:spPr/>
    </dgm:pt>
    <dgm:pt modelId="{7BADBD4C-9F2C-4A68-B968-8221111AA4AF}" type="pres">
      <dgm:prSet presAssocID="{D2B5F6E3-0552-4549-9359-27C1D6CD26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18E54-F506-482E-874A-922F29700DF0}" type="pres">
      <dgm:prSet presAssocID="{D862A0F9-0B5C-441D-906A-3D6A9F62B4F1}" presName="parTxOnlySpace" presStyleCnt="0"/>
      <dgm:spPr/>
    </dgm:pt>
    <dgm:pt modelId="{E861A9B2-B35F-4F57-8647-7A4FA1840FA3}" type="pres">
      <dgm:prSet presAssocID="{F583DA32-346A-403D-890C-07CEF89B4CC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A3DCFDF-5378-44D8-A0DD-3C68AC96821B}" type="pres">
      <dgm:prSet presAssocID="{1F5BF309-7E36-4F40-88F7-D64CA3DBD0C1}" presName="parTxOnlySpace" presStyleCnt="0"/>
      <dgm:spPr/>
    </dgm:pt>
    <dgm:pt modelId="{1D237F01-7B2F-450F-B135-C7261AD1EA7E}" type="pres">
      <dgm:prSet presAssocID="{3F6D130E-CF49-4E9C-A7B5-DC27C0211E42}" presName="parTxOnly" presStyleLbl="node1" presStyleIdx="4" presStyleCnt="5" custLinFactX="152733" custLinFactNeighborX="200000" custLinFactNeighborY="-479">
        <dgm:presLayoutVars>
          <dgm:chMax val="0"/>
          <dgm:chPref val="0"/>
          <dgm:bulletEnabled val="1"/>
        </dgm:presLayoutVars>
      </dgm:prSet>
      <dgm:spPr/>
    </dgm:pt>
  </dgm:ptLst>
  <dgm:cxnLst>
    <dgm:cxn modelId="{D23DCC03-0385-47B5-A7D2-66911DC4CA8F}" type="presOf" srcId="{D2B5F6E3-0552-4549-9359-27C1D6CD26F3}" destId="{7BADBD4C-9F2C-4A68-B968-8221111AA4AF}" srcOrd="0" destOrd="0" presId="urn:microsoft.com/office/officeart/2005/8/layout/chevron1"/>
    <dgm:cxn modelId="{A9BB6706-4E6B-437E-8288-5CBFADD6EAFA}" type="presOf" srcId="{54FAE55F-3D5E-4D40-B3D6-5CC11790E29D}" destId="{3FE6A6A3-D7B1-463D-8765-AE08A9DB9A79}" srcOrd="0" destOrd="0" presId="urn:microsoft.com/office/officeart/2005/8/layout/chevron1"/>
    <dgm:cxn modelId="{C2B96F0C-7565-43F2-8693-688D806167D4}" srcId="{47CCFC09-17E9-4F3C-B486-AA0715BDFE53}" destId="{3F6D130E-CF49-4E9C-A7B5-DC27C0211E42}" srcOrd="4" destOrd="0" parTransId="{A96FFE45-3FBA-4805-9766-04B22256EC8E}" sibTransId="{C10FC478-299E-468D-ACA2-D3EBB43EA9DC}"/>
    <dgm:cxn modelId="{FB830125-CBF3-45C4-9C12-0E438C335A3F}" srcId="{47CCFC09-17E9-4F3C-B486-AA0715BDFE53}" destId="{F860C011-016E-40DD-B39B-1DF573992CCA}" srcOrd="0" destOrd="0" parTransId="{3B928422-F5A9-4917-A206-79077E2C4CA8}" sibTransId="{2DF96CC6-ED41-4487-B59D-50282CADA64F}"/>
    <dgm:cxn modelId="{95E70A2B-8031-493C-9086-285578B3DBF4}" type="presOf" srcId="{F860C011-016E-40DD-B39B-1DF573992CCA}" destId="{B12B70D6-EBE0-465D-99E7-AC65CC833D0F}" srcOrd="0" destOrd="0" presId="urn:microsoft.com/office/officeart/2005/8/layout/chevron1"/>
    <dgm:cxn modelId="{0E35C12F-C045-4683-A438-42CCF5BFCD27}" srcId="{47CCFC09-17E9-4F3C-B486-AA0715BDFE53}" destId="{54FAE55F-3D5E-4D40-B3D6-5CC11790E29D}" srcOrd="1" destOrd="0" parTransId="{9F18B0C6-3BBF-4B9D-BDF2-E3DE025C3CE8}" sibTransId="{4756F9EF-643B-46FA-8A5F-2FC3F3ECB6CF}"/>
    <dgm:cxn modelId="{9772B250-88B5-4443-9C4B-068E2D2A7133}" type="presOf" srcId="{F583DA32-346A-403D-890C-07CEF89B4CC1}" destId="{E861A9B2-B35F-4F57-8647-7A4FA1840FA3}" srcOrd="0" destOrd="0" presId="urn:microsoft.com/office/officeart/2005/8/layout/chevron1"/>
    <dgm:cxn modelId="{BBEC28C8-FED4-44DF-906F-6D2B8ACACB89}" type="presOf" srcId="{47CCFC09-17E9-4F3C-B486-AA0715BDFE53}" destId="{CE96C933-CE24-4901-809A-DD66F77B9098}" srcOrd="0" destOrd="0" presId="urn:microsoft.com/office/officeart/2005/8/layout/chevron1"/>
    <dgm:cxn modelId="{3370E9D7-D8D2-4B7E-9A8B-EEFE8646F3BE}" srcId="{47CCFC09-17E9-4F3C-B486-AA0715BDFE53}" destId="{F583DA32-346A-403D-890C-07CEF89B4CC1}" srcOrd="3" destOrd="0" parTransId="{C0A6DF76-4E3B-4DA1-B2BC-D3F9A1068F5B}" sibTransId="{1F5BF309-7E36-4F40-88F7-D64CA3DBD0C1}"/>
    <dgm:cxn modelId="{D80528FC-5B4F-4018-83B1-34EF0B40E1FD}" type="presOf" srcId="{3F6D130E-CF49-4E9C-A7B5-DC27C0211E42}" destId="{1D237F01-7B2F-450F-B135-C7261AD1EA7E}" srcOrd="0" destOrd="0" presId="urn:microsoft.com/office/officeart/2005/8/layout/chevron1"/>
    <dgm:cxn modelId="{12F828FF-DE0C-40D4-9D75-D8E4D422D8E1}" srcId="{47CCFC09-17E9-4F3C-B486-AA0715BDFE53}" destId="{D2B5F6E3-0552-4549-9359-27C1D6CD26F3}" srcOrd="2" destOrd="0" parTransId="{1CA977CB-7E1F-47CE-92D8-B64271423386}" sibTransId="{D862A0F9-0B5C-441D-906A-3D6A9F62B4F1}"/>
    <dgm:cxn modelId="{5D0687D0-7A99-485B-8077-D9BE41135034}" type="presParOf" srcId="{CE96C933-CE24-4901-809A-DD66F77B9098}" destId="{B12B70D6-EBE0-465D-99E7-AC65CC833D0F}" srcOrd="0" destOrd="0" presId="urn:microsoft.com/office/officeart/2005/8/layout/chevron1"/>
    <dgm:cxn modelId="{7C240E44-BFAB-4484-82B2-02CE0F424EB0}" type="presParOf" srcId="{CE96C933-CE24-4901-809A-DD66F77B9098}" destId="{E58F3657-3A92-4054-8056-AE8394E986CA}" srcOrd="1" destOrd="0" presId="urn:microsoft.com/office/officeart/2005/8/layout/chevron1"/>
    <dgm:cxn modelId="{068E7CF6-90EC-495D-BF71-3D7947DF7EB7}" type="presParOf" srcId="{CE96C933-CE24-4901-809A-DD66F77B9098}" destId="{3FE6A6A3-D7B1-463D-8765-AE08A9DB9A79}" srcOrd="2" destOrd="0" presId="urn:microsoft.com/office/officeart/2005/8/layout/chevron1"/>
    <dgm:cxn modelId="{CF4BEB59-64EE-435A-B49B-DB3BEF95E10A}" type="presParOf" srcId="{CE96C933-CE24-4901-809A-DD66F77B9098}" destId="{057E0E1B-0E52-41A3-9395-595169AFEC95}" srcOrd="3" destOrd="0" presId="urn:microsoft.com/office/officeart/2005/8/layout/chevron1"/>
    <dgm:cxn modelId="{4917DDED-5FC9-457C-9F0B-414D294EC136}" type="presParOf" srcId="{CE96C933-CE24-4901-809A-DD66F77B9098}" destId="{7BADBD4C-9F2C-4A68-B968-8221111AA4AF}" srcOrd="4" destOrd="0" presId="urn:microsoft.com/office/officeart/2005/8/layout/chevron1"/>
    <dgm:cxn modelId="{89473387-92F8-4488-AAED-AABCA7A00178}" type="presParOf" srcId="{CE96C933-CE24-4901-809A-DD66F77B9098}" destId="{C8618E54-F506-482E-874A-922F29700DF0}" srcOrd="5" destOrd="0" presId="urn:microsoft.com/office/officeart/2005/8/layout/chevron1"/>
    <dgm:cxn modelId="{C5FCCAA1-3E99-453E-A92E-AF4CBF27FD05}" type="presParOf" srcId="{CE96C933-CE24-4901-809A-DD66F77B9098}" destId="{E861A9B2-B35F-4F57-8647-7A4FA1840FA3}" srcOrd="6" destOrd="0" presId="urn:microsoft.com/office/officeart/2005/8/layout/chevron1"/>
    <dgm:cxn modelId="{3E686C2B-CBA8-41B6-99AC-52D9E4C61CA8}" type="presParOf" srcId="{CE96C933-CE24-4901-809A-DD66F77B9098}" destId="{EA3DCFDF-5378-44D8-A0DD-3C68AC96821B}" srcOrd="7" destOrd="0" presId="urn:microsoft.com/office/officeart/2005/8/layout/chevron1"/>
    <dgm:cxn modelId="{93036F6D-6881-4E51-96BD-0989739F6CF7}" type="presParOf" srcId="{CE96C933-CE24-4901-809A-DD66F77B9098}" destId="{1D237F01-7B2F-450F-B135-C7261AD1EA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rgbClr val="FFC000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B70D6-EBE0-465D-99E7-AC65CC833D0F}">
      <dsp:nvSpPr>
        <dsp:cNvPr id="0" name=""/>
        <dsp:cNvSpPr/>
      </dsp:nvSpPr>
      <dsp:spPr>
        <a:xfrm>
          <a:off x="58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04935" y="237650"/>
        <a:ext cx="313047" cy="208698"/>
      </dsp:txXfrm>
    </dsp:sp>
    <dsp:sp modelId="{3FE6A6A3-D7B1-463D-8765-AE08A9DB9A79}">
      <dsp:nvSpPr>
        <dsp:cNvPr id="0" name=""/>
        <dsp:cNvSpPr/>
      </dsp:nvSpPr>
      <dsp:spPr>
        <a:xfrm>
          <a:off x="470156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574505" y="237650"/>
        <a:ext cx="313047" cy="208698"/>
      </dsp:txXfrm>
    </dsp:sp>
    <dsp:sp modelId="{7BADBD4C-9F2C-4A68-B968-8221111AA4AF}">
      <dsp:nvSpPr>
        <dsp:cNvPr id="0" name=""/>
        <dsp:cNvSpPr/>
      </dsp:nvSpPr>
      <dsp:spPr>
        <a:xfrm>
          <a:off x="939727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044076" y="237650"/>
        <a:ext cx="313047" cy="208698"/>
      </dsp:txXfrm>
    </dsp:sp>
    <dsp:sp modelId="{E861A9B2-B35F-4F57-8647-7A4FA1840FA3}">
      <dsp:nvSpPr>
        <dsp:cNvPr id="0" name=""/>
        <dsp:cNvSpPr/>
      </dsp:nvSpPr>
      <dsp:spPr>
        <a:xfrm>
          <a:off x="1409298" y="237650"/>
          <a:ext cx="521745" cy="208698"/>
        </a:xfrm>
        <a:prstGeom prst="chevron">
          <a:avLst/>
        </a:prstGeom>
        <a:solidFill>
          <a:schemeClr val="bg1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>
        <a:off x="1513647" y="237650"/>
        <a:ext cx="313047" cy="208698"/>
      </dsp:txXfrm>
    </dsp:sp>
    <dsp:sp modelId="{1D237F01-7B2F-450F-B135-C7261AD1EA7E}">
      <dsp:nvSpPr>
        <dsp:cNvPr id="0" name=""/>
        <dsp:cNvSpPr/>
      </dsp:nvSpPr>
      <dsp:spPr>
        <a:xfrm>
          <a:off x="1879454" y="236651"/>
          <a:ext cx="521745" cy="208698"/>
        </a:xfrm>
        <a:prstGeom prst="chevron">
          <a:avLst/>
        </a:prstGeom>
        <a:solidFill>
          <a:srgbClr val="FFC000"/>
        </a:solidFill>
        <a:ln w="19050" cap="rnd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 dirty="0"/>
        </a:p>
      </dsp:txBody>
      <dsp:txXfrm>
        <a:off x="1983803" y="236651"/>
        <a:ext cx="313047" cy="20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5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5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14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9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860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9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4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0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7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9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hyperlink" Target="https://www.linkedin.com/company/adpm-drones/" TargetMode="External"/><Relationship Id="rId7" Type="http://schemas.openxmlformats.org/officeDocument/2006/relationships/hyperlink" Target="https://www.startupbusiness.it/droni/93462/" TargetMode="External"/><Relationship Id="rId12" Type="http://schemas.microsoft.com/office/2007/relationships/diagramDrawing" Target="../diagrams/drawing1.xml"/><Relationship Id="rId2" Type="http://schemas.openxmlformats.org/officeDocument/2006/relationships/hyperlink" Target="https://www.adpmdron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tturatoaziende.it/societ-di-capitali/adpm-drones-srl/" TargetMode="External"/><Relationship Id="rId11" Type="http://schemas.openxmlformats.org/officeDocument/2006/relationships/diagramColors" Target="../diagrams/colors1.xml"/><Relationship Id="rId5" Type="http://schemas.openxmlformats.org/officeDocument/2006/relationships/hyperlink" Target="https://www.youtube.com/channel/UCQYDR3duLNin4SbThygPKcA" TargetMode="External"/><Relationship Id="rId10" Type="http://schemas.openxmlformats.org/officeDocument/2006/relationships/diagramQuickStyle" Target="../diagrams/quickStyle1.xml"/><Relationship Id="rId4" Type="http://schemas.openxmlformats.org/officeDocument/2006/relationships/hyperlink" Target="https://www.facebook.com/adpmdrones/" TargetMode="External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youtube.com/watch?v=Fe-CBmmRnFk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://www.companynote.it/2018/04/18/matteo-forte-adpm-drones-sicurezza-sorveglianza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D7EE0108-9902-4F91-BE84-5A70842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D8C4787-7539-4392-99AA-64F7C2A9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109"/>
            <a:ext cx="8596668" cy="5380892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Pagine Ufficiali ADPM DRONES</a:t>
            </a:r>
          </a:p>
          <a:p>
            <a:r>
              <a:rPr lang="it-IT" sz="1600" dirty="0">
                <a:latin typeface="+mj-lt"/>
              </a:rPr>
              <a:t>Sito Web:		</a:t>
            </a:r>
            <a:r>
              <a:rPr lang="it-IT" sz="1600" dirty="0">
                <a:latin typeface="+mj-lt"/>
                <a:hlinkClick r:id="rId2"/>
              </a:rPr>
              <a:t>https://www.adpmdrones.com/</a:t>
            </a:r>
            <a:endParaRPr lang="it-IT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Linkedin:		</a:t>
            </a:r>
            <a:r>
              <a:rPr lang="it-IT" sz="1600" dirty="0">
                <a:latin typeface="+mj-lt"/>
                <a:hlinkClick r:id="rId3"/>
              </a:rPr>
              <a:t>https://www.linkedin.com/company/adpm-drones/</a:t>
            </a:r>
            <a:endParaRPr lang="it-IT" sz="1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Facebook:		</a:t>
            </a:r>
            <a:r>
              <a:rPr lang="it-IT" sz="1600" dirty="0">
                <a:latin typeface="+mj-lt"/>
                <a:hlinkClick r:id="rId4"/>
              </a:rPr>
              <a:t>https://www.facebook.com/adpmdrones/</a:t>
            </a:r>
            <a:endParaRPr lang="it-IT" sz="1600" dirty="0">
              <a:latin typeface="+mj-lt"/>
            </a:endParaRPr>
          </a:p>
          <a:p>
            <a:r>
              <a:rPr lang="it-IT" sz="1600" dirty="0" err="1">
                <a:latin typeface="+mj-lt"/>
              </a:rPr>
              <a:t>Youtube</a:t>
            </a:r>
            <a:r>
              <a:rPr lang="it-IT" sz="1600" dirty="0">
                <a:latin typeface="+mj-lt"/>
              </a:rPr>
              <a:t>:		</a:t>
            </a:r>
            <a:r>
              <a:rPr lang="it-IT" sz="1600" dirty="0">
                <a:latin typeface="+mj-lt"/>
                <a:hlinkClick r:id="rId5"/>
              </a:rPr>
              <a:t>https://www.youtube.com/channel/UCQYDR3duLNin4SbThygPKcA</a:t>
            </a:r>
            <a:endParaRPr lang="it-IT" sz="1600" dirty="0">
              <a:latin typeface="+mj-lt"/>
            </a:endParaRPr>
          </a:p>
          <a:p>
            <a:pPr marL="0" indent="0">
              <a:buNone/>
            </a:pPr>
            <a:r>
              <a:rPr lang="it-IT" b="1" dirty="0">
                <a:latin typeface="+mj-lt"/>
              </a:rPr>
              <a:t>Articoli con Informazioni Essenziali</a:t>
            </a:r>
          </a:p>
          <a:p>
            <a:r>
              <a:rPr lang="it-IT" sz="1600" dirty="0">
                <a:latin typeface="+mj-lt"/>
              </a:rPr>
              <a:t>Fatturato:		</a:t>
            </a:r>
            <a:r>
              <a:rPr lang="it-IT" sz="1600" b="0" i="0" u="none" strike="noStrike" dirty="0">
                <a:solidFill>
                  <a:srgbClr val="A6A7DC"/>
                </a:solidFill>
                <a:effectLst/>
                <a:latin typeface="+mj-lt"/>
                <a:hlinkClick r:id="rId6" tooltip="https://www.fatturatoaziende.it/societ-di-capitali/adpm-drones-srl/"/>
              </a:rPr>
              <a:t>https://www.fatturatoaziende.it/societ-di-capitali/adpm-drones-srl/</a:t>
            </a:r>
            <a:endParaRPr lang="it-IT" sz="1600" b="0" i="0" u="none" strike="noStrike" dirty="0">
              <a:solidFill>
                <a:srgbClr val="A6A7DC"/>
              </a:solidFill>
              <a:effectLst/>
              <a:latin typeface="+mj-lt"/>
            </a:endParaRPr>
          </a:p>
          <a:p>
            <a:r>
              <a:rPr lang="it-IT" sz="1600" dirty="0">
                <a:latin typeface="+mj-lt"/>
              </a:rPr>
              <a:t>Storia e Composizione Societaria:	</a:t>
            </a:r>
            <a:r>
              <a:rPr lang="it-IT" sz="1600" dirty="0">
                <a:latin typeface="+mj-lt"/>
                <a:hlinkClick r:id="rId7"/>
              </a:rPr>
              <a:t>https://www.startupbusiness.it/droni/93462/</a:t>
            </a:r>
            <a:endParaRPr lang="it-IT" sz="1600" dirty="0">
              <a:latin typeface="+mj-lt"/>
            </a:endParaRPr>
          </a:p>
          <a:p>
            <a:pPr marL="0" indent="0">
              <a:buNone/>
            </a:pPr>
            <a:endParaRPr lang="it-IT" sz="1600" b="0" i="0" dirty="0">
              <a:effectLst/>
              <a:latin typeface="Roboto"/>
            </a:endParaRPr>
          </a:p>
          <a:p>
            <a:endParaRPr lang="it-IT" sz="1600" b="0" i="0" dirty="0">
              <a:effectLst/>
              <a:latin typeface="Roboto"/>
            </a:endParaRPr>
          </a:p>
          <a:p>
            <a:endParaRPr lang="it-IT" sz="1600" b="0" i="0" dirty="0">
              <a:effectLst/>
              <a:latin typeface="Roboto"/>
            </a:endParaRPr>
          </a:p>
          <a:p>
            <a:endParaRPr lang="it-IT" sz="1600" b="0" i="0" dirty="0">
              <a:effectLst/>
              <a:latin typeface="Roboto"/>
            </a:endParaRPr>
          </a:p>
          <a:p>
            <a:endParaRPr lang="it-IT" sz="1600" b="0" i="0" dirty="0">
              <a:effectLst/>
              <a:latin typeface="Roboto"/>
            </a:endParaRPr>
          </a:p>
          <a:p>
            <a:endParaRPr lang="it-IT" sz="1600" dirty="0"/>
          </a:p>
          <a:p>
            <a:endParaRPr lang="it-IT" sz="1600" dirty="0"/>
          </a:p>
          <a:p>
            <a:endParaRPr lang="it-IT" sz="2000" b="1" dirty="0"/>
          </a:p>
          <a:p>
            <a:endParaRPr lang="it-IT" sz="20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13CD1D2-1C44-4698-BE52-42BEC7E38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11122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4432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FD266-B6BA-425B-BE42-0C1E7CC4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AC4F02-0251-4CE0-8E4F-72DE976C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>
                <a:latin typeface="+mj-lt"/>
              </a:rPr>
              <a:t>Articoli e Video di Approfondimento</a:t>
            </a:r>
          </a:p>
          <a:p>
            <a:r>
              <a:rPr lang="it-IT" sz="1600" dirty="0">
                <a:latin typeface="+mj-lt"/>
              </a:rPr>
              <a:t>Intervista a Matteo Forte (18 Aprile 2018):			    	</a:t>
            </a:r>
            <a:r>
              <a:rPr lang="it-IT" sz="1600" dirty="0">
                <a:latin typeface="+mj-lt"/>
                <a:hlinkClick r:id="rId2"/>
              </a:rPr>
              <a:t>http://www.companynote.it/2018/04/18/matteo-forte-adpm-drones-sicurezza-sorveglianza/</a:t>
            </a:r>
            <a:endParaRPr lang="it-IT" sz="1600" dirty="0">
              <a:latin typeface="+mj-lt"/>
            </a:endParaRPr>
          </a:p>
          <a:p>
            <a:r>
              <a:rPr lang="it-IT" sz="1600" b="0" i="0" dirty="0">
                <a:effectLst/>
                <a:latin typeface="+mj-lt"/>
              </a:rPr>
              <a:t>Davide Cimino presenta i droni all’Expo Elettronica (Novembre 2017):		</a:t>
            </a:r>
            <a:r>
              <a:rPr lang="it-IT" sz="1600" b="0" i="0" dirty="0">
                <a:effectLst/>
                <a:latin typeface="+mj-lt"/>
                <a:hlinkClick r:id="rId3"/>
              </a:rPr>
              <a:t>https://www.youtube.com/watch?v=Fe-CBmmRnFk</a:t>
            </a:r>
            <a:endParaRPr lang="it-IT" sz="1600" b="0" i="0" dirty="0">
              <a:effectLst/>
              <a:latin typeface="+mj-lt"/>
            </a:endParaRPr>
          </a:p>
          <a:p>
            <a:endParaRPr lang="it-IT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94FEAAD-D7F4-4854-A1E9-AB65B4E1A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311122"/>
              </p:ext>
            </p:extLst>
          </p:nvPr>
        </p:nvGraphicFramePr>
        <p:xfrm>
          <a:off x="28136" y="0"/>
          <a:ext cx="24012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5045729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Roboto</vt:lpstr>
      <vt:lpstr>Trebuchet MS</vt:lpstr>
      <vt:lpstr>Wingdings 3</vt:lpstr>
      <vt:lpstr>Sfaccettatura</vt:lpstr>
      <vt:lpstr>Bibliografia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</dc:title>
  <dc:creator>Giulio Bello</dc:creator>
  <cp:lastModifiedBy>Giulio Bello</cp:lastModifiedBy>
  <cp:revision>8</cp:revision>
  <dcterms:created xsi:type="dcterms:W3CDTF">2021-04-26T13:24:14Z</dcterms:created>
  <dcterms:modified xsi:type="dcterms:W3CDTF">2021-04-30T13:23:47Z</dcterms:modified>
</cp:coreProperties>
</file>