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lio Bello" initials="GB" lastIdx="1" clrIdx="0">
    <p:extLst>
      <p:ext uri="{19B8F6BF-5375-455C-9EA6-DF929625EA0E}">
        <p15:presenceInfo xmlns:p15="http://schemas.microsoft.com/office/powerpoint/2012/main" userId="550c7c17f8cbca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BD5C27-8840-4C6F-BCE3-6AD6C261800F}" v="61" dt="2021-04-30T13:40:18.349"/>
    <p1510:client id="{F24C5819-616D-453D-962E-EEEC7140B8B5}" v="13" dt="2021-04-30T13:32:02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6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CCFC09-17E9-4F3C-B486-AA0715BDF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860C011-016E-40DD-B39B-1DF573992CCA}">
      <dgm:prSet phldrT="[Testo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it-IT" dirty="0"/>
        </a:p>
      </dgm:t>
    </dgm:pt>
    <dgm:pt modelId="{3B928422-F5A9-4917-A206-79077E2C4CA8}" type="parTrans" cxnId="{FB830125-CBF3-45C4-9C12-0E438C335A3F}">
      <dgm:prSet/>
      <dgm:spPr/>
      <dgm:t>
        <a:bodyPr/>
        <a:lstStyle/>
        <a:p>
          <a:endParaRPr lang="it-IT"/>
        </a:p>
      </dgm:t>
    </dgm:pt>
    <dgm:pt modelId="{2DF96CC6-ED41-4487-B59D-50282CADA64F}" type="sibTrans" cxnId="{FB830125-CBF3-45C4-9C12-0E438C335A3F}">
      <dgm:prSet/>
      <dgm:spPr/>
      <dgm:t>
        <a:bodyPr/>
        <a:lstStyle/>
        <a:p>
          <a:endParaRPr lang="it-IT"/>
        </a:p>
      </dgm:t>
    </dgm:pt>
    <dgm:pt modelId="{3F6D130E-CF49-4E9C-A7B5-DC27C0211E42}">
      <dgm:prSet phldrT="[Testo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it-IT" dirty="0"/>
        </a:p>
      </dgm:t>
    </dgm:pt>
    <dgm:pt modelId="{A96FFE45-3FBA-4805-9766-04B22256EC8E}" type="parTrans" cxnId="{C2B96F0C-7565-43F2-8693-688D806167D4}">
      <dgm:prSet/>
      <dgm:spPr/>
      <dgm:t>
        <a:bodyPr/>
        <a:lstStyle/>
        <a:p>
          <a:endParaRPr lang="it-IT"/>
        </a:p>
      </dgm:t>
    </dgm:pt>
    <dgm:pt modelId="{C10FC478-299E-468D-ACA2-D3EBB43EA9DC}" type="sibTrans" cxnId="{C2B96F0C-7565-43F2-8693-688D806167D4}">
      <dgm:prSet/>
      <dgm:spPr/>
      <dgm:t>
        <a:bodyPr/>
        <a:lstStyle/>
        <a:p>
          <a:endParaRPr lang="it-IT"/>
        </a:p>
      </dgm:t>
    </dgm:pt>
    <dgm:pt modelId="{54FAE55F-3D5E-4D40-B3D6-5CC11790E29D}">
      <dgm:prSet phldrT="[Testo]"/>
      <dgm:spPr>
        <a:ln>
          <a:solidFill>
            <a:schemeClr val="accent1"/>
          </a:solidFill>
        </a:ln>
      </dgm:spPr>
      <dgm:t>
        <a:bodyPr/>
        <a:lstStyle/>
        <a:p>
          <a:endParaRPr lang="it-IT"/>
        </a:p>
      </dgm:t>
    </dgm:pt>
    <dgm:pt modelId="{9F18B0C6-3BBF-4B9D-BDF2-E3DE025C3CE8}" type="parTrans" cxnId="{0E35C12F-C045-4683-A438-42CCF5BFCD27}">
      <dgm:prSet/>
      <dgm:spPr/>
      <dgm:t>
        <a:bodyPr/>
        <a:lstStyle/>
        <a:p>
          <a:endParaRPr lang="it-IT"/>
        </a:p>
      </dgm:t>
    </dgm:pt>
    <dgm:pt modelId="{4756F9EF-643B-46FA-8A5F-2FC3F3ECB6CF}" type="sibTrans" cxnId="{0E35C12F-C045-4683-A438-42CCF5BFCD27}">
      <dgm:prSet/>
      <dgm:spPr/>
      <dgm:t>
        <a:bodyPr/>
        <a:lstStyle/>
        <a:p>
          <a:endParaRPr lang="it-IT"/>
        </a:p>
      </dgm:t>
    </dgm:pt>
    <dgm:pt modelId="{D2B5F6E3-0552-4549-9359-27C1D6CD26F3}">
      <dgm:prSet phldrT="[Testo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it-IT"/>
        </a:p>
      </dgm:t>
    </dgm:pt>
    <dgm:pt modelId="{1CA977CB-7E1F-47CE-92D8-B64271423386}" type="parTrans" cxnId="{12F828FF-DE0C-40D4-9D75-D8E4D422D8E1}">
      <dgm:prSet/>
      <dgm:spPr/>
      <dgm:t>
        <a:bodyPr/>
        <a:lstStyle/>
        <a:p>
          <a:endParaRPr lang="it-IT"/>
        </a:p>
      </dgm:t>
    </dgm:pt>
    <dgm:pt modelId="{D862A0F9-0B5C-441D-906A-3D6A9F62B4F1}" type="sibTrans" cxnId="{12F828FF-DE0C-40D4-9D75-D8E4D422D8E1}">
      <dgm:prSet/>
      <dgm:spPr/>
      <dgm:t>
        <a:bodyPr/>
        <a:lstStyle/>
        <a:p>
          <a:endParaRPr lang="it-IT"/>
        </a:p>
      </dgm:t>
    </dgm:pt>
    <dgm:pt modelId="{F583DA32-346A-403D-890C-07CEF89B4CC1}">
      <dgm:prSet phldrT="[Testo]"/>
      <dgm:spPr>
        <a:solidFill>
          <a:schemeClr val="bg1"/>
        </a:solidFill>
        <a:ln w="19050">
          <a:solidFill>
            <a:schemeClr val="accent1"/>
          </a:solidFill>
        </a:ln>
      </dgm:spPr>
      <dgm:t>
        <a:bodyPr/>
        <a:lstStyle/>
        <a:p>
          <a:endParaRPr lang="it-IT"/>
        </a:p>
      </dgm:t>
    </dgm:pt>
    <dgm:pt modelId="{C0A6DF76-4E3B-4DA1-B2BC-D3F9A1068F5B}" type="parTrans" cxnId="{3370E9D7-D8D2-4B7E-9A8B-EEFE8646F3BE}">
      <dgm:prSet/>
      <dgm:spPr/>
      <dgm:t>
        <a:bodyPr/>
        <a:lstStyle/>
        <a:p>
          <a:endParaRPr lang="it-IT"/>
        </a:p>
      </dgm:t>
    </dgm:pt>
    <dgm:pt modelId="{1F5BF309-7E36-4F40-88F7-D64CA3DBD0C1}" type="sibTrans" cxnId="{3370E9D7-D8D2-4B7E-9A8B-EEFE8646F3BE}">
      <dgm:prSet/>
      <dgm:spPr/>
      <dgm:t>
        <a:bodyPr/>
        <a:lstStyle/>
        <a:p>
          <a:endParaRPr lang="it-IT"/>
        </a:p>
      </dgm:t>
    </dgm:pt>
    <dgm:pt modelId="{CE96C933-CE24-4901-809A-DD66F77B9098}" type="pres">
      <dgm:prSet presAssocID="{47CCFC09-17E9-4F3C-B486-AA0715BDFE53}" presName="Name0" presStyleCnt="0">
        <dgm:presLayoutVars>
          <dgm:dir/>
          <dgm:animLvl val="lvl"/>
          <dgm:resizeHandles val="exact"/>
        </dgm:presLayoutVars>
      </dgm:prSet>
      <dgm:spPr/>
    </dgm:pt>
    <dgm:pt modelId="{B12B70D6-EBE0-465D-99E7-AC65CC833D0F}" type="pres">
      <dgm:prSet presAssocID="{F860C011-016E-40DD-B39B-1DF573992CC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58F3657-3A92-4054-8056-AE8394E986CA}" type="pres">
      <dgm:prSet presAssocID="{2DF96CC6-ED41-4487-B59D-50282CADA64F}" presName="parTxOnlySpace" presStyleCnt="0"/>
      <dgm:spPr/>
    </dgm:pt>
    <dgm:pt modelId="{3FE6A6A3-D7B1-463D-8765-AE08A9DB9A79}" type="pres">
      <dgm:prSet presAssocID="{54FAE55F-3D5E-4D40-B3D6-5CC11790E2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57E0E1B-0E52-41A3-9395-595169AFEC95}" type="pres">
      <dgm:prSet presAssocID="{4756F9EF-643B-46FA-8A5F-2FC3F3ECB6CF}" presName="parTxOnlySpace" presStyleCnt="0"/>
      <dgm:spPr/>
    </dgm:pt>
    <dgm:pt modelId="{7BADBD4C-9F2C-4A68-B968-8221111AA4AF}" type="pres">
      <dgm:prSet presAssocID="{D2B5F6E3-0552-4549-9359-27C1D6CD26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8618E54-F506-482E-874A-922F29700DF0}" type="pres">
      <dgm:prSet presAssocID="{D862A0F9-0B5C-441D-906A-3D6A9F62B4F1}" presName="parTxOnlySpace" presStyleCnt="0"/>
      <dgm:spPr/>
    </dgm:pt>
    <dgm:pt modelId="{E861A9B2-B35F-4F57-8647-7A4FA1840FA3}" type="pres">
      <dgm:prSet presAssocID="{F583DA32-346A-403D-890C-07CEF89B4CC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A3DCFDF-5378-44D8-A0DD-3C68AC96821B}" type="pres">
      <dgm:prSet presAssocID="{1F5BF309-7E36-4F40-88F7-D64CA3DBD0C1}" presName="parTxOnlySpace" presStyleCnt="0"/>
      <dgm:spPr/>
    </dgm:pt>
    <dgm:pt modelId="{1D237F01-7B2F-450F-B135-C7261AD1EA7E}" type="pres">
      <dgm:prSet presAssocID="{3F6D130E-CF49-4E9C-A7B5-DC27C0211E4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2BF1B01-B5A4-4FA8-A576-C4099ACD50BB}" type="presOf" srcId="{3F6D130E-CF49-4E9C-A7B5-DC27C0211E42}" destId="{1D237F01-7B2F-450F-B135-C7261AD1EA7E}" srcOrd="0" destOrd="0" presId="urn:microsoft.com/office/officeart/2005/8/layout/chevron1"/>
    <dgm:cxn modelId="{5C781A06-9607-4A99-81C6-888BC9AD11B7}" type="presOf" srcId="{F860C011-016E-40DD-B39B-1DF573992CCA}" destId="{B12B70D6-EBE0-465D-99E7-AC65CC833D0F}" srcOrd="0" destOrd="0" presId="urn:microsoft.com/office/officeart/2005/8/layout/chevron1"/>
    <dgm:cxn modelId="{C2B96F0C-7565-43F2-8693-688D806167D4}" srcId="{47CCFC09-17E9-4F3C-B486-AA0715BDFE53}" destId="{3F6D130E-CF49-4E9C-A7B5-DC27C0211E42}" srcOrd="4" destOrd="0" parTransId="{A96FFE45-3FBA-4805-9766-04B22256EC8E}" sibTransId="{C10FC478-299E-468D-ACA2-D3EBB43EA9DC}"/>
    <dgm:cxn modelId="{FB830125-CBF3-45C4-9C12-0E438C335A3F}" srcId="{47CCFC09-17E9-4F3C-B486-AA0715BDFE53}" destId="{F860C011-016E-40DD-B39B-1DF573992CCA}" srcOrd="0" destOrd="0" parTransId="{3B928422-F5A9-4917-A206-79077E2C4CA8}" sibTransId="{2DF96CC6-ED41-4487-B59D-50282CADA64F}"/>
    <dgm:cxn modelId="{51B12D2F-BA91-42C3-AD5C-672630C7BCBD}" type="presOf" srcId="{D2B5F6E3-0552-4549-9359-27C1D6CD26F3}" destId="{7BADBD4C-9F2C-4A68-B968-8221111AA4AF}" srcOrd="0" destOrd="0" presId="urn:microsoft.com/office/officeart/2005/8/layout/chevron1"/>
    <dgm:cxn modelId="{0E35C12F-C045-4683-A438-42CCF5BFCD27}" srcId="{47CCFC09-17E9-4F3C-B486-AA0715BDFE53}" destId="{54FAE55F-3D5E-4D40-B3D6-5CC11790E29D}" srcOrd="1" destOrd="0" parTransId="{9F18B0C6-3BBF-4B9D-BDF2-E3DE025C3CE8}" sibTransId="{4756F9EF-643B-46FA-8A5F-2FC3F3ECB6CF}"/>
    <dgm:cxn modelId="{1759C03F-8859-4D8A-B79B-1DF8DC532310}" type="presOf" srcId="{F583DA32-346A-403D-890C-07CEF89B4CC1}" destId="{E861A9B2-B35F-4F57-8647-7A4FA1840FA3}" srcOrd="0" destOrd="0" presId="urn:microsoft.com/office/officeart/2005/8/layout/chevron1"/>
    <dgm:cxn modelId="{93CA5BBE-0B18-4DFA-A4D8-0B30E3B00E62}" type="presOf" srcId="{54FAE55F-3D5E-4D40-B3D6-5CC11790E29D}" destId="{3FE6A6A3-D7B1-463D-8765-AE08A9DB9A79}" srcOrd="0" destOrd="0" presId="urn:microsoft.com/office/officeart/2005/8/layout/chevron1"/>
    <dgm:cxn modelId="{7C96F2D2-6FF9-49B9-923D-764F64056322}" type="presOf" srcId="{47CCFC09-17E9-4F3C-B486-AA0715BDFE53}" destId="{CE96C933-CE24-4901-809A-DD66F77B9098}" srcOrd="0" destOrd="0" presId="urn:microsoft.com/office/officeart/2005/8/layout/chevron1"/>
    <dgm:cxn modelId="{3370E9D7-D8D2-4B7E-9A8B-EEFE8646F3BE}" srcId="{47CCFC09-17E9-4F3C-B486-AA0715BDFE53}" destId="{F583DA32-346A-403D-890C-07CEF89B4CC1}" srcOrd="3" destOrd="0" parTransId="{C0A6DF76-4E3B-4DA1-B2BC-D3F9A1068F5B}" sibTransId="{1F5BF309-7E36-4F40-88F7-D64CA3DBD0C1}"/>
    <dgm:cxn modelId="{12F828FF-DE0C-40D4-9D75-D8E4D422D8E1}" srcId="{47CCFC09-17E9-4F3C-B486-AA0715BDFE53}" destId="{D2B5F6E3-0552-4549-9359-27C1D6CD26F3}" srcOrd="2" destOrd="0" parTransId="{1CA977CB-7E1F-47CE-92D8-B64271423386}" sibTransId="{D862A0F9-0B5C-441D-906A-3D6A9F62B4F1}"/>
    <dgm:cxn modelId="{EE089219-D49A-49DC-9014-92EC7282BE3F}" type="presParOf" srcId="{CE96C933-CE24-4901-809A-DD66F77B9098}" destId="{B12B70D6-EBE0-465D-99E7-AC65CC833D0F}" srcOrd="0" destOrd="0" presId="urn:microsoft.com/office/officeart/2005/8/layout/chevron1"/>
    <dgm:cxn modelId="{2257D95A-F8C7-4103-ACC9-CD29A6318C0A}" type="presParOf" srcId="{CE96C933-CE24-4901-809A-DD66F77B9098}" destId="{E58F3657-3A92-4054-8056-AE8394E986CA}" srcOrd="1" destOrd="0" presId="urn:microsoft.com/office/officeart/2005/8/layout/chevron1"/>
    <dgm:cxn modelId="{D5E5E40A-8495-4AB7-BB41-6870D8F5955A}" type="presParOf" srcId="{CE96C933-CE24-4901-809A-DD66F77B9098}" destId="{3FE6A6A3-D7B1-463D-8765-AE08A9DB9A79}" srcOrd="2" destOrd="0" presId="urn:microsoft.com/office/officeart/2005/8/layout/chevron1"/>
    <dgm:cxn modelId="{B7512219-4A0A-4228-917A-47375686987B}" type="presParOf" srcId="{CE96C933-CE24-4901-809A-DD66F77B9098}" destId="{057E0E1B-0E52-41A3-9395-595169AFEC95}" srcOrd="3" destOrd="0" presId="urn:microsoft.com/office/officeart/2005/8/layout/chevron1"/>
    <dgm:cxn modelId="{FBD421EC-411A-4D9A-B0BA-C58FA0643DDC}" type="presParOf" srcId="{CE96C933-CE24-4901-809A-DD66F77B9098}" destId="{7BADBD4C-9F2C-4A68-B968-8221111AA4AF}" srcOrd="4" destOrd="0" presId="urn:microsoft.com/office/officeart/2005/8/layout/chevron1"/>
    <dgm:cxn modelId="{29A3B4DC-E839-4A1C-AC8C-6992879E30A2}" type="presParOf" srcId="{CE96C933-CE24-4901-809A-DD66F77B9098}" destId="{C8618E54-F506-482E-874A-922F29700DF0}" srcOrd="5" destOrd="0" presId="urn:microsoft.com/office/officeart/2005/8/layout/chevron1"/>
    <dgm:cxn modelId="{F83737AE-013B-4827-B213-87753DE14954}" type="presParOf" srcId="{CE96C933-CE24-4901-809A-DD66F77B9098}" destId="{E861A9B2-B35F-4F57-8647-7A4FA1840FA3}" srcOrd="6" destOrd="0" presId="urn:microsoft.com/office/officeart/2005/8/layout/chevron1"/>
    <dgm:cxn modelId="{BE55538B-79D0-4023-97FD-1566617AC8CE}" type="presParOf" srcId="{CE96C933-CE24-4901-809A-DD66F77B9098}" destId="{EA3DCFDF-5378-44D8-A0DD-3C68AC96821B}" srcOrd="7" destOrd="0" presId="urn:microsoft.com/office/officeart/2005/8/layout/chevron1"/>
    <dgm:cxn modelId="{0C4E6EA1-59D9-4A8E-BABF-8F89404C4CB4}" type="presParOf" srcId="{CE96C933-CE24-4901-809A-DD66F77B9098}" destId="{1D237F01-7B2F-450F-B135-C7261AD1EA7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CCFC09-17E9-4F3C-B486-AA0715BDF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860C011-016E-40DD-B39B-1DF573992CCA}">
      <dgm:prSet phldrT="[Testo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it-IT" dirty="0"/>
        </a:p>
      </dgm:t>
    </dgm:pt>
    <dgm:pt modelId="{3B928422-F5A9-4917-A206-79077E2C4CA8}" type="parTrans" cxnId="{FB830125-CBF3-45C4-9C12-0E438C335A3F}">
      <dgm:prSet/>
      <dgm:spPr/>
      <dgm:t>
        <a:bodyPr/>
        <a:lstStyle/>
        <a:p>
          <a:endParaRPr lang="it-IT"/>
        </a:p>
      </dgm:t>
    </dgm:pt>
    <dgm:pt modelId="{2DF96CC6-ED41-4487-B59D-50282CADA64F}" type="sibTrans" cxnId="{FB830125-CBF3-45C4-9C12-0E438C335A3F}">
      <dgm:prSet/>
      <dgm:spPr/>
      <dgm:t>
        <a:bodyPr/>
        <a:lstStyle/>
        <a:p>
          <a:endParaRPr lang="it-IT"/>
        </a:p>
      </dgm:t>
    </dgm:pt>
    <dgm:pt modelId="{3F6D130E-CF49-4E9C-A7B5-DC27C0211E42}">
      <dgm:prSet phldrT="[Testo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it-IT" dirty="0"/>
        </a:p>
      </dgm:t>
    </dgm:pt>
    <dgm:pt modelId="{A96FFE45-3FBA-4805-9766-04B22256EC8E}" type="parTrans" cxnId="{C2B96F0C-7565-43F2-8693-688D806167D4}">
      <dgm:prSet/>
      <dgm:spPr/>
      <dgm:t>
        <a:bodyPr/>
        <a:lstStyle/>
        <a:p>
          <a:endParaRPr lang="it-IT"/>
        </a:p>
      </dgm:t>
    </dgm:pt>
    <dgm:pt modelId="{C10FC478-299E-468D-ACA2-D3EBB43EA9DC}" type="sibTrans" cxnId="{C2B96F0C-7565-43F2-8693-688D806167D4}">
      <dgm:prSet/>
      <dgm:spPr/>
      <dgm:t>
        <a:bodyPr/>
        <a:lstStyle/>
        <a:p>
          <a:endParaRPr lang="it-IT"/>
        </a:p>
      </dgm:t>
    </dgm:pt>
    <dgm:pt modelId="{54FAE55F-3D5E-4D40-B3D6-5CC11790E29D}">
      <dgm:prSet phldrT="[Testo]"/>
      <dgm:spPr>
        <a:ln>
          <a:solidFill>
            <a:schemeClr val="accent1"/>
          </a:solidFill>
        </a:ln>
      </dgm:spPr>
      <dgm:t>
        <a:bodyPr/>
        <a:lstStyle/>
        <a:p>
          <a:endParaRPr lang="it-IT"/>
        </a:p>
      </dgm:t>
    </dgm:pt>
    <dgm:pt modelId="{9F18B0C6-3BBF-4B9D-BDF2-E3DE025C3CE8}" type="parTrans" cxnId="{0E35C12F-C045-4683-A438-42CCF5BFCD27}">
      <dgm:prSet/>
      <dgm:spPr/>
      <dgm:t>
        <a:bodyPr/>
        <a:lstStyle/>
        <a:p>
          <a:endParaRPr lang="it-IT"/>
        </a:p>
      </dgm:t>
    </dgm:pt>
    <dgm:pt modelId="{4756F9EF-643B-46FA-8A5F-2FC3F3ECB6CF}" type="sibTrans" cxnId="{0E35C12F-C045-4683-A438-42CCF5BFCD27}">
      <dgm:prSet/>
      <dgm:spPr/>
      <dgm:t>
        <a:bodyPr/>
        <a:lstStyle/>
        <a:p>
          <a:endParaRPr lang="it-IT"/>
        </a:p>
      </dgm:t>
    </dgm:pt>
    <dgm:pt modelId="{D2B5F6E3-0552-4549-9359-27C1D6CD26F3}">
      <dgm:prSet phldrT="[Testo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it-IT"/>
        </a:p>
      </dgm:t>
    </dgm:pt>
    <dgm:pt modelId="{1CA977CB-7E1F-47CE-92D8-B64271423386}" type="parTrans" cxnId="{12F828FF-DE0C-40D4-9D75-D8E4D422D8E1}">
      <dgm:prSet/>
      <dgm:spPr/>
      <dgm:t>
        <a:bodyPr/>
        <a:lstStyle/>
        <a:p>
          <a:endParaRPr lang="it-IT"/>
        </a:p>
      </dgm:t>
    </dgm:pt>
    <dgm:pt modelId="{D862A0F9-0B5C-441D-906A-3D6A9F62B4F1}" type="sibTrans" cxnId="{12F828FF-DE0C-40D4-9D75-D8E4D422D8E1}">
      <dgm:prSet/>
      <dgm:spPr/>
      <dgm:t>
        <a:bodyPr/>
        <a:lstStyle/>
        <a:p>
          <a:endParaRPr lang="it-IT"/>
        </a:p>
      </dgm:t>
    </dgm:pt>
    <dgm:pt modelId="{F583DA32-346A-403D-890C-07CEF89B4CC1}">
      <dgm:prSet phldrT="[Testo]"/>
      <dgm:spPr>
        <a:solidFill>
          <a:schemeClr val="bg1"/>
        </a:solidFill>
        <a:ln w="19050">
          <a:solidFill>
            <a:schemeClr val="accent1"/>
          </a:solidFill>
        </a:ln>
      </dgm:spPr>
      <dgm:t>
        <a:bodyPr/>
        <a:lstStyle/>
        <a:p>
          <a:endParaRPr lang="it-IT"/>
        </a:p>
      </dgm:t>
    </dgm:pt>
    <dgm:pt modelId="{C0A6DF76-4E3B-4DA1-B2BC-D3F9A1068F5B}" type="parTrans" cxnId="{3370E9D7-D8D2-4B7E-9A8B-EEFE8646F3BE}">
      <dgm:prSet/>
      <dgm:spPr/>
      <dgm:t>
        <a:bodyPr/>
        <a:lstStyle/>
        <a:p>
          <a:endParaRPr lang="it-IT"/>
        </a:p>
      </dgm:t>
    </dgm:pt>
    <dgm:pt modelId="{1F5BF309-7E36-4F40-88F7-D64CA3DBD0C1}" type="sibTrans" cxnId="{3370E9D7-D8D2-4B7E-9A8B-EEFE8646F3BE}">
      <dgm:prSet/>
      <dgm:spPr/>
      <dgm:t>
        <a:bodyPr/>
        <a:lstStyle/>
        <a:p>
          <a:endParaRPr lang="it-IT"/>
        </a:p>
      </dgm:t>
    </dgm:pt>
    <dgm:pt modelId="{CE96C933-CE24-4901-809A-DD66F77B9098}" type="pres">
      <dgm:prSet presAssocID="{47CCFC09-17E9-4F3C-B486-AA0715BDFE53}" presName="Name0" presStyleCnt="0">
        <dgm:presLayoutVars>
          <dgm:dir/>
          <dgm:animLvl val="lvl"/>
          <dgm:resizeHandles val="exact"/>
        </dgm:presLayoutVars>
      </dgm:prSet>
      <dgm:spPr/>
    </dgm:pt>
    <dgm:pt modelId="{B12B70D6-EBE0-465D-99E7-AC65CC833D0F}" type="pres">
      <dgm:prSet presAssocID="{F860C011-016E-40DD-B39B-1DF573992CC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58F3657-3A92-4054-8056-AE8394E986CA}" type="pres">
      <dgm:prSet presAssocID="{2DF96CC6-ED41-4487-B59D-50282CADA64F}" presName="parTxOnlySpace" presStyleCnt="0"/>
      <dgm:spPr/>
    </dgm:pt>
    <dgm:pt modelId="{3FE6A6A3-D7B1-463D-8765-AE08A9DB9A79}" type="pres">
      <dgm:prSet presAssocID="{54FAE55F-3D5E-4D40-B3D6-5CC11790E2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57E0E1B-0E52-41A3-9395-595169AFEC95}" type="pres">
      <dgm:prSet presAssocID="{4756F9EF-643B-46FA-8A5F-2FC3F3ECB6CF}" presName="parTxOnlySpace" presStyleCnt="0"/>
      <dgm:spPr/>
    </dgm:pt>
    <dgm:pt modelId="{7BADBD4C-9F2C-4A68-B968-8221111AA4AF}" type="pres">
      <dgm:prSet presAssocID="{D2B5F6E3-0552-4549-9359-27C1D6CD26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8618E54-F506-482E-874A-922F29700DF0}" type="pres">
      <dgm:prSet presAssocID="{D862A0F9-0B5C-441D-906A-3D6A9F62B4F1}" presName="parTxOnlySpace" presStyleCnt="0"/>
      <dgm:spPr/>
    </dgm:pt>
    <dgm:pt modelId="{E861A9B2-B35F-4F57-8647-7A4FA1840FA3}" type="pres">
      <dgm:prSet presAssocID="{F583DA32-346A-403D-890C-07CEF89B4CC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A3DCFDF-5378-44D8-A0DD-3C68AC96821B}" type="pres">
      <dgm:prSet presAssocID="{1F5BF309-7E36-4F40-88F7-D64CA3DBD0C1}" presName="parTxOnlySpace" presStyleCnt="0"/>
      <dgm:spPr/>
    </dgm:pt>
    <dgm:pt modelId="{1D237F01-7B2F-450F-B135-C7261AD1EA7E}" type="pres">
      <dgm:prSet presAssocID="{3F6D130E-CF49-4E9C-A7B5-DC27C0211E4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2BF1B01-B5A4-4FA8-A576-C4099ACD50BB}" type="presOf" srcId="{3F6D130E-CF49-4E9C-A7B5-DC27C0211E42}" destId="{1D237F01-7B2F-450F-B135-C7261AD1EA7E}" srcOrd="0" destOrd="0" presId="urn:microsoft.com/office/officeart/2005/8/layout/chevron1"/>
    <dgm:cxn modelId="{5C781A06-9607-4A99-81C6-888BC9AD11B7}" type="presOf" srcId="{F860C011-016E-40DD-B39B-1DF573992CCA}" destId="{B12B70D6-EBE0-465D-99E7-AC65CC833D0F}" srcOrd="0" destOrd="0" presId="urn:microsoft.com/office/officeart/2005/8/layout/chevron1"/>
    <dgm:cxn modelId="{C2B96F0C-7565-43F2-8693-688D806167D4}" srcId="{47CCFC09-17E9-4F3C-B486-AA0715BDFE53}" destId="{3F6D130E-CF49-4E9C-A7B5-DC27C0211E42}" srcOrd="4" destOrd="0" parTransId="{A96FFE45-3FBA-4805-9766-04B22256EC8E}" sibTransId="{C10FC478-299E-468D-ACA2-D3EBB43EA9DC}"/>
    <dgm:cxn modelId="{FB830125-CBF3-45C4-9C12-0E438C335A3F}" srcId="{47CCFC09-17E9-4F3C-B486-AA0715BDFE53}" destId="{F860C011-016E-40DD-B39B-1DF573992CCA}" srcOrd="0" destOrd="0" parTransId="{3B928422-F5A9-4917-A206-79077E2C4CA8}" sibTransId="{2DF96CC6-ED41-4487-B59D-50282CADA64F}"/>
    <dgm:cxn modelId="{51B12D2F-BA91-42C3-AD5C-672630C7BCBD}" type="presOf" srcId="{D2B5F6E3-0552-4549-9359-27C1D6CD26F3}" destId="{7BADBD4C-9F2C-4A68-B968-8221111AA4AF}" srcOrd="0" destOrd="0" presId="urn:microsoft.com/office/officeart/2005/8/layout/chevron1"/>
    <dgm:cxn modelId="{0E35C12F-C045-4683-A438-42CCF5BFCD27}" srcId="{47CCFC09-17E9-4F3C-B486-AA0715BDFE53}" destId="{54FAE55F-3D5E-4D40-B3D6-5CC11790E29D}" srcOrd="1" destOrd="0" parTransId="{9F18B0C6-3BBF-4B9D-BDF2-E3DE025C3CE8}" sibTransId="{4756F9EF-643B-46FA-8A5F-2FC3F3ECB6CF}"/>
    <dgm:cxn modelId="{1759C03F-8859-4D8A-B79B-1DF8DC532310}" type="presOf" srcId="{F583DA32-346A-403D-890C-07CEF89B4CC1}" destId="{E861A9B2-B35F-4F57-8647-7A4FA1840FA3}" srcOrd="0" destOrd="0" presId="urn:microsoft.com/office/officeart/2005/8/layout/chevron1"/>
    <dgm:cxn modelId="{93CA5BBE-0B18-4DFA-A4D8-0B30E3B00E62}" type="presOf" srcId="{54FAE55F-3D5E-4D40-B3D6-5CC11790E29D}" destId="{3FE6A6A3-D7B1-463D-8765-AE08A9DB9A79}" srcOrd="0" destOrd="0" presId="urn:microsoft.com/office/officeart/2005/8/layout/chevron1"/>
    <dgm:cxn modelId="{7C96F2D2-6FF9-49B9-923D-764F64056322}" type="presOf" srcId="{47CCFC09-17E9-4F3C-B486-AA0715BDFE53}" destId="{CE96C933-CE24-4901-809A-DD66F77B9098}" srcOrd="0" destOrd="0" presId="urn:microsoft.com/office/officeart/2005/8/layout/chevron1"/>
    <dgm:cxn modelId="{3370E9D7-D8D2-4B7E-9A8B-EEFE8646F3BE}" srcId="{47CCFC09-17E9-4F3C-B486-AA0715BDFE53}" destId="{F583DA32-346A-403D-890C-07CEF89B4CC1}" srcOrd="3" destOrd="0" parTransId="{C0A6DF76-4E3B-4DA1-B2BC-D3F9A1068F5B}" sibTransId="{1F5BF309-7E36-4F40-88F7-D64CA3DBD0C1}"/>
    <dgm:cxn modelId="{12F828FF-DE0C-40D4-9D75-D8E4D422D8E1}" srcId="{47CCFC09-17E9-4F3C-B486-AA0715BDFE53}" destId="{D2B5F6E3-0552-4549-9359-27C1D6CD26F3}" srcOrd="2" destOrd="0" parTransId="{1CA977CB-7E1F-47CE-92D8-B64271423386}" sibTransId="{D862A0F9-0B5C-441D-906A-3D6A9F62B4F1}"/>
    <dgm:cxn modelId="{EE089219-D49A-49DC-9014-92EC7282BE3F}" type="presParOf" srcId="{CE96C933-CE24-4901-809A-DD66F77B9098}" destId="{B12B70D6-EBE0-465D-99E7-AC65CC833D0F}" srcOrd="0" destOrd="0" presId="urn:microsoft.com/office/officeart/2005/8/layout/chevron1"/>
    <dgm:cxn modelId="{2257D95A-F8C7-4103-ACC9-CD29A6318C0A}" type="presParOf" srcId="{CE96C933-CE24-4901-809A-DD66F77B9098}" destId="{E58F3657-3A92-4054-8056-AE8394E986CA}" srcOrd="1" destOrd="0" presId="urn:microsoft.com/office/officeart/2005/8/layout/chevron1"/>
    <dgm:cxn modelId="{D5E5E40A-8495-4AB7-BB41-6870D8F5955A}" type="presParOf" srcId="{CE96C933-CE24-4901-809A-DD66F77B9098}" destId="{3FE6A6A3-D7B1-463D-8765-AE08A9DB9A79}" srcOrd="2" destOrd="0" presId="urn:microsoft.com/office/officeart/2005/8/layout/chevron1"/>
    <dgm:cxn modelId="{B7512219-4A0A-4228-917A-47375686987B}" type="presParOf" srcId="{CE96C933-CE24-4901-809A-DD66F77B9098}" destId="{057E0E1B-0E52-41A3-9395-595169AFEC95}" srcOrd="3" destOrd="0" presId="urn:microsoft.com/office/officeart/2005/8/layout/chevron1"/>
    <dgm:cxn modelId="{FBD421EC-411A-4D9A-B0BA-C58FA0643DDC}" type="presParOf" srcId="{CE96C933-CE24-4901-809A-DD66F77B9098}" destId="{7BADBD4C-9F2C-4A68-B968-8221111AA4AF}" srcOrd="4" destOrd="0" presId="urn:microsoft.com/office/officeart/2005/8/layout/chevron1"/>
    <dgm:cxn modelId="{29A3B4DC-E839-4A1C-AC8C-6992879E30A2}" type="presParOf" srcId="{CE96C933-CE24-4901-809A-DD66F77B9098}" destId="{C8618E54-F506-482E-874A-922F29700DF0}" srcOrd="5" destOrd="0" presId="urn:microsoft.com/office/officeart/2005/8/layout/chevron1"/>
    <dgm:cxn modelId="{F83737AE-013B-4827-B213-87753DE14954}" type="presParOf" srcId="{CE96C933-CE24-4901-809A-DD66F77B9098}" destId="{E861A9B2-B35F-4F57-8647-7A4FA1840FA3}" srcOrd="6" destOrd="0" presId="urn:microsoft.com/office/officeart/2005/8/layout/chevron1"/>
    <dgm:cxn modelId="{BE55538B-79D0-4023-97FD-1566617AC8CE}" type="presParOf" srcId="{CE96C933-CE24-4901-809A-DD66F77B9098}" destId="{EA3DCFDF-5378-44D8-A0DD-3C68AC96821B}" srcOrd="7" destOrd="0" presId="urn:microsoft.com/office/officeart/2005/8/layout/chevron1"/>
    <dgm:cxn modelId="{0C4E6EA1-59D9-4A8E-BABF-8F89404C4CB4}" type="presParOf" srcId="{CE96C933-CE24-4901-809A-DD66F77B9098}" destId="{1D237F01-7B2F-450F-B135-C7261AD1EA7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CCFC09-17E9-4F3C-B486-AA0715BDF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860C011-016E-40DD-B39B-1DF573992CCA}">
      <dgm:prSet phldrT="[Testo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it-IT" dirty="0"/>
        </a:p>
      </dgm:t>
    </dgm:pt>
    <dgm:pt modelId="{3B928422-F5A9-4917-A206-79077E2C4CA8}" type="parTrans" cxnId="{FB830125-CBF3-45C4-9C12-0E438C335A3F}">
      <dgm:prSet/>
      <dgm:spPr/>
      <dgm:t>
        <a:bodyPr/>
        <a:lstStyle/>
        <a:p>
          <a:endParaRPr lang="it-IT"/>
        </a:p>
      </dgm:t>
    </dgm:pt>
    <dgm:pt modelId="{2DF96CC6-ED41-4487-B59D-50282CADA64F}" type="sibTrans" cxnId="{FB830125-CBF3-45C4-9C12-0E438C335A3F}">
      <dgm:prSet/>
      <dgm:spPr/>
      <dgm:t>
        <a:bodyPr/>
        <a:lstStyle/>
        <a:p>
          <a:endParaRPr lang="it-IT"/>
        </a:p>
      </dgm:t>
    </dgm:pt>
    <dgm:pt modelId="{3F6D130E-CF49-4E9C-A7B5-DC27C0211E42}">
      <dgm:prSet phldrT="[Testo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it-IT" dirty="0"/>
        </a:p>
      </dgm:t>
    </dgm:pt>
    <dgm:pt modelId="{A96FFE45-3FBA-4805-9766-04B22256EC8E}" type="parTrans" cxnId="{C2B96F0C-7565-43F2-8693-688D806167D4}">
      <dgm:prSet/>
      <dgm:spPr/>
      <dgm:t>
        <a:bodyPr/>
        <a:lstStyle/>
        <a:p>
          <a:endParaRPr lang="it-IT"/>
        </a:p>
      </dgm:t>
    </dgm:pt>
    <dgm:pt modelId="{C10FC478-299E-468D-ACA2-D3EBB43EA9DC}" type="sibTrans" cxnId="{C2B96F0C-7565-43F2-8693-688D806167D4}">
      <dgm:prSet/>
      <dgm:spPr/>
      <dgm:t>
        <a:bodyPr/>
        <a:lstStyle/>
        <a:p>
          <a:endParaRPr lang="it-IT"/>
        </a:p>
      </dgm:t>
    </dgm:pt>
    <dgm:pt modelId="{54FAE55F-3D5E-4D40-B3D6-5CC11790E29D}">
      <dgm:prSet phldrT="[Testo]"/>
      <dgm:spPr>
        <a:ln>
          <a:solidFill>
            <a:schemeClr val="accent1"/>
          </a:solidFill>
        </a:ln>
      </dgm:spPr>
      <dgm:t>
        <a:bodyPr/>
        <a:lstStyle/>
        <a:p>
          <a:endParaRPr lang="it-IT"/>
        </a:p>
      </dgm:t>
    </dgm:pt>
    <dgm:pt modelId="{9F18B0C6-3BBF-4B9D-BDF2-E3DE025C3CE8}" type="parTrans" cxnId="{0E35C12F-C045-4683-A438-42CCF5BFCD27}">
      <dgm:prSet/>
      <dgm:spPr/>
      <dgm:t>
        <a:bodyPr/>
        <a:lstStyle/>
        <a:p>
          <a:endParaRPr lang="it-IT"/>
        </a:p>
      </dgm:t>
    </dgm:pt>
    <dgm:pt modelId="{4756F9EF-643B-46FA-8A5F-2FC3F3ECB6CF}" type="sibTrans" cxnId="{0E35C12F-C045-4683-A438-42CCF5BFCD27}">
      <dgm:prSet/>
      <dgm:spPr/>
      <dgm:t>
        <a:bodyPr/>
        <a:lstStyle/>
        <a:p>
          <a:endParaRPr lang="it-IT"/>
        </a:p>
      </dgm:t>
    </dgm:pt>
    <dgm:pt modelId="{D2B5F6E3-0552-4549-9359-27C1D6CD26F3}">
      <dgm:prSet phldrT="[Testo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it-IT"/>
        </a:p>
      </dgm:t>
    </dgm:pt>
    <dgm:pt modelId="{1CA977CB-7E1F-47CE-92D8-B64271423386}" type="parTrans" cxnId="{12F828FF-DE0C-40D4-9D75-D8E4D422D8E1}">
      <dgm:prSet/>
      <dgm:spPr/>
      <dgm:t>
        <a:bodyPr/>
        <a:lstStyle/>
        <a:p>
          <a:endParaRPr lang="it-IT"/>
        </a:p>
      </dgm:t>
    </dgm:pt>
    <dgm:pt modelId="{D862A0F9-0B5C-441D-906A-3D6A9F62B4F1}" type="sibTrans" cxnId="{12F828FF-DE0C-40D4-9D75-D8E4D422D8E1}">
      <dgm:prSet/>
      <dgm:spPr/>
      <dgm:t>
        <a:bodyPr/>
        <a:lstStyle/>
        <a:p>
          <a:endParaRPr lang="it-IT"/>
        </a:p>
      </dgm:t>
    </dgm:pt>
    <dgm:pt modelId="{F583DA32-346A-403D-890C-07CEF89B4CC1}">
      <dgm:prSet phldrT="[Testo]"/>
      <dgm:spPr>
        <a:solidFill>
          <a:schemeClr val="bg1"/>
        </a:solidFill>
        <a:ln w="19050">
          <a:solidFill>
            <a:schemeClr val="accent1"/>
          </a:solidFill>
        </a:ln>
      </dgm:spPr>
      <dgm:t>
        <a:bodyPr/>
        <a:lstStyle/>
        <a:p>
          <a:endParaRPr lang="it-IT"/>
        </a:p>
      </dgm:t>
    </dgm:pt>
    <dgm:pt modelId="{C0A6DF76-4E3B-4DA1-B2BC-D3F9A1068F5B}" type="parTrans" cxnId="{3370E9D7-D8D2-4B7E-9A8B-EEFE8646F3BE}">
      <dgm:prSet/>
      <dgm:spPr/>
      <dgm:t>
        <a:bodyPr/>
        <a:lstStyle/>
        <a:p>
          <a:endParaRPr lang="it-IT"/>
        </a:p>
      </dgm:t>
    </dgm:pt>
    <dgm:pt modelId="{1F5BF309-7E36-4F40-88F7-D64CA3DBD0C1}" type="sibTrans" cxnId="{3370E9D7-D8D2-4B7E-9A8B-EEFE8646F3BE}">
      <dgm:prSet/>
      <dgm:spPr/>
      <dgm:t>
        <a:bodyPr/>
        <a:lstStyle/>
        <a:p>
          <a:endParaRPr lang="it-IT"/>
        </a:p>
      </dgm:t>
    </dgm:pt>
    <dgm:pt modelId="{CE96C933-CE24-4901-809A-DD66F77B9098}" type="pres">
      <dgm:prSet presAssocID="{47CCFC09-17E9-4F3C-B486-AA0715BDFE53}" presName="Name0" presStyleCnt="0">
        <dgm:presLayoutVars>
          <dgm:dir/>
          <dgm:animLvl val="lvl"/>
          <dgm:resizeHandles val="exact"/>
        </dgm:presLayoutVars>
      </dgm:prSet>
      <dgm:spPr/>
    </dgm:pt>
    <dgm:pt modelId="{B12B70D6-EBE0-465D-99E7-AC65CC833D0F}" type="pres">
      <dgm:prSet presAssocID="{F860C011-016E-40DD-B39B-1DF573992CC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58F3657-3A92-4054-8056-AE8394E986CA}" type="pres">
      <dgm:prSet presAssocID="{2DF96CC6-ED41-4487-B59D-50282CADA64F}" presName="parTxOnlySpace" presStyleCnt="0"/>
      <dgm:spPr/>
    </dgm:pt>
    <dgm:pt modelId="{3FE6A6A3-D7B1-463D-8765-AE08A9DB9A79}" type="pres">
      <dgm:prSet presAssocID="{54FAE55F-3D5E-4D40-B3D6-5CC11790E2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57E0E1B-0E52-41A3-9395-595169AFEC95}" type="pres">
      <dgm:prSet presAssocID="{4756F9EF-643B-46FA-8A5F-2FC3F3ECB6CF}" presName="parTxOnlySpace" presStyleCnt="0"/>
      <dgm:spPr/>
    </dgm:pt>
    <dgm:pt modelId="{7BADBD4C-9F2C-4A68-B968-8221111AA4AF}" type="pres">
      <dgm:prSet presAssocID="{D2B5F6E3-0552-4549-9359-27C1D6CD26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8618E54-F506-482E-874A-922F29700DF0}" type="pres">
      <dgm:prSet presAssocID="{D862A0F9-0B5C-441D-906A-3D6A9F62B4F1}" presName="parTxOnlySpace" presStyleCnt="0"/>
      <dgm:spPr/>
    </dgm:pt>
    <dgm:pt modelId="{E861A9B2-B35F-4F57-8647-7A4FA1840FA3}" type="pres">
      <dgm:prSet presAssocID="{F583DA32-346A-403D-890C-07CEF89B4CC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A3DCFDF-5378-44D8-A0DD-3C68AC96821B}" type="pres">
      <dgm:prSet presAssocID="{1F5BF309-7E36-4F40-88F7-D64CA3DBD0C1}" presName="parTxOnlySpace" presStyleCnt="0"/>
      <dgm:spPr/>
    </dgm:pt>
    <dgm:pt modelId="{1D237F01-7B2F-450F-B135-C7261AD1EA7E}" type="pres">
      <dgm:prSet presAssocID="{3F6D130E-CF49-4E9C-A7B5-DC27C0211E4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2BF1B01-B5A4-4FA8-A576-C4099ACD50BB}" type="presOf" srcId="{3F6D130E-CF49-4E9C-A7B5-DC27C0211E42}" destId="{1D237F01-7B2F-450F-B135-C7261AD1EA7E}" srcOrd="0" destOrd="0" presId="urn:microsoft.com/office/officeart/2005/8/layout/chevron1"/>
    <dgm:cxn modelId="{5C781A06-9607-4A99-81C6-888BC9AD11B7}" type="presOf" srcId="{F860C011-016E-40DD-B39B-1DF573992CCA}" destId="{B12B70D6-EBE0-465D-99E7-AC65CC833D0F}" srcOrd="0" destOrd="0" presId="urn:microsoft.com/office/officeart/2005/8/layout/chevron1"/>
    <dgm:cxn modelId="{C2B96F0C-7565-43F2-8693-688D806167D4}" srcId="{47CCFC09-17E9-4F3C-B486-AA0715BDFE53}" destId="{3F6D130E-CF49-4E9C-A7B5-DC27C0211E42}" srcOrd="4" destOrd="0" parTransId="{A96FFE45-3FBA-4805-9766-04B22256EC8E}" sibTransId="{C10FC478-299E-468D-ACA2-D3EBB43EA9DC}"/>
    <dgm:cxn modelId="{FB830125-CBF3-45C4-9C12-0E438C335A3F}" srcId="{47CCFC09-17E9-4F3C-B486-AA0715BDFE53}" destId="{F860C011-016E-40DD-B39B-1DF573992CCA}" srcOrd="0" destOrd="0" parTransId="{3B928422-F5A9-4917-A206-79077E2C4CA8}" sibTransId="{2DF96CC6-ED41-4487-B59D-50282CADA64F}"/>
    <dgm:cxn modelId="{51B12D2F-BA91-42C3-AD5C-672630C7BCBD}" type="presOf" srcId="{D2B5F6E3-0552-4549-9359-27C1D6CD26F3}" destId="{7BADBD4C-9F2C-4A68-B968-8221111AA4AF}" srcOrd="0" destOrd="0" presId="urn:microsoft.com/office/officeart/2005/8/layout/chevron1"/>
    <dgm:cxn modelId="{0E35C12F-C045-4683-A438-42CCF5BFCD27}" srcId="{47CCFC09-17E9-4F3C-B486-AA0715BDFE53}" destId="{54FAE55F-3D5E-4D40-B3D6-5CC11790E29D}" srcOrd="1" destOrd="0" parTransId="{9F18B0C6-3BBF-4B9D-BDF2-E3DE025C3CE8}" sibTransId="{4756F9EF-643B-46FA-8A5F-2FC3F3ECB6CF}"/>
    <dgm:cxn modelId="{1759C03F-8859-4D8A-B79B-1DF8DC532310}" type="presOf" srcId="{F583DA32-346A-403D-890C-07CEF89B4CC1}" destId="{E861A9B2-B35F-4F57-8647-7A4FA1840FA3}" srcOrd="0" destOrd="0" presId="urn:microsoft.com/office/officeart/2005/8/layout/chevron1"/>
    <dgm:cxn modelId="{93CA5BBE-0B18-4DFA-A4D8-0B30E3B00E62}" type="presOf" srcId="{54FAE55F-3D5E-4D40-B3D6-5CC11790E29D}" destId="{3FE6A6A3-D7B1-463D-8765-AE08A9DB9A79}" srcOrd="0" destOrd="0" presId="urn:microsoft.com/office/officeart/2005/8/layout/chevron1"/>
    <dgm:cxn modelId="{7C96F2D2-6FF9-49B9-923D-764F64056322}" type="presOf" srcId="{47CCFC09-17E9-4F3C-B486-AA0715BDFE53}" destId="{CE96C933-CE24-4901-809A-DD66F77B9098}" srcOrd="0" destOrd="0" presId="urn:microsoft.com/office/officeart/2005/8/layout/chevron1"/>
    <dgm:cxn modelId="{3370E9D7-D8D2-4B7E-9A8B-EEFE8646F3BE}" srcId="{47CCFC09-17E9-4F3C-B486-AA0715BDFE53}" destId="{F583DA32-346A-403D-890C-07CEF89B4CC1}" srcOrd="3" destOrd="0" parTransId="{C0A6DF76-4E3B-4DA1-B2BC-D3F9A1068F5B}" sibTransId="{1F5BF309-7E36-4F40-88F7-D64CA3DBD0C1}"/>
    <dgm:cxn modelId="{12F828FF-DE0C-40D4-9D75-D8E4D422D8E1}" srcId="{47CCFC09-17E9-4F3C-B486-AA0715BDFE53}" destId="{D2B5F6E3-0552-4549-9359-27C1D6CD26F3}" srcOrd="2" destOrd="0" parTransId="{1CA977CB-7E1F-47CE-92D8-B64271423386}" sibTransId="{D862A0F9-0B5C-441D-906A-3D6A9F62B4F1}"/>
    <dgm:cxn modelId="{EE089219-D49A-49DC-9014-92EC7282BE3F}" type="presParOf" srcId="{CE96C933-CE24-4901-809A-DD66F77B9098}" destId="{B12B70D6-EBE0-465D-99E7-AC65CC833D0F}" srcOrd="0" destOrd="0" presId="urn:microsoft.com/office/officeart/2005/8/layout/chevron1"/>
    <dgm:cxn modelId="{2257D95A-F8C7-4103-ACC9-CD29A6318C0A}" type="presParOf" srcId="{CE96C933-CE24-4901-809A-DD66F77B9098}" destId="{E58F3657-3A92-4054-8056-AE8394E986CA}" srcOrd="1" destOrd="0" presId="urn:microsoft.com/office/officeart/2005/8/layout/chevron1"/>
    <dgm:cxn modelId="{D5E5E40A-8495-4AB7-BB41-6870D8F5955A}" type="presParOf" srcId="{CE96C933-CE24-4901-809A-DD66F77B9098}" destId="{3FE6A6A3-D7B1-463D-8765-AE08A9DB9A79}" srcOrd="2" destOrd="0" presId="urn:microsoft.com/office/officeart/2005/8/layout/chevron1"/>
    <dgm:cxn modelId="{B7512219-4A0A-4228-917A-47375686987B}" type="presParOf" srcId="{CE96C933-CE24-4901-809A-DD66F77B9098}" destId="{057E0E1B-0E52-41A3-9395-595169AFEC95}" srcOrd="3" destOrd="0" presId="urn:microsoft.com/office/officeart/2005/8/layout/chevron1"/>
    <dgm:cxn modelId="{FBD421EC-411A-4D9A-B0BA-C58FA0643DDC}" type="presParOf" srcId="{CE96C933-CE24-4901-809A-DD66F77B9098}" destId="{7BADBD4C-9F2C-4A68-B968-8221111AA4AF}" srcOrd="4" destOrd="0" presId="urn:microsoft.com/office/officeart/2005/8/layout/chevron1"/>
    <dgm:cxn modelId="{29A3B4DC-E839-4A1C-AC8C-6992879E30A2}" type="presParOf" srcId="{CE96C933-CE24-4901-809A-DD66F77B9098}" destId="{C8618E54-F506-482E-874A-922F29700DF0}" srcOrd="5" destOrd="0" presId="urn:microsoft.com/office/officeart/2005/8/layout/chevron1"/>
    <dgm:cxn modelId="{F83737AE-013B-4827-B213-87753DE14954}" type="presParOf" srcId="{CE96C933-CE24-4901-809A-DD66F77B9098}" destId="{E861A9B2-B35F-4F57-8647-7A4FA1840FA3}" srcOrd="6" destOrd="0" presId="urn:microsoft.com/office/officeart/2005/8/layout/chevron1"/>
    <dgm:cxn modelId="{BE55538B-79D0-4023-97FD-1566617AC8CE}" type="presParOf" srcId="{CE96C933-CE24-4901-809A-DD66F77B9098}" destId="{EA3DCFDF-5378-44D8-A0DD-3C68AC96821B}" srcOrd="7" destOrd="0" presId="urn:microsoft.com/office/officeart/2005/8/layout/chevron1"/>
    <dgm:cxn modelId="{0C4E6EA1-59D9-4A8E-BABF-8F89404C4CB4}" type="presParOf" srcId="{CE96C933-CE24-4901-809A-DD66F77B9098}" destId="{1D237F01-7B2F-450F-B135-C7261AD1EA7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CCFC09-17E9-4F3C-B486-AA0715BDF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860C011-016E-40DD-B39B-1DF573992CCA}">
      <dgm:prSet phldrT="[Testo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it-IT" dirty="0"/>
        </a:p>
      </dgm:t>
    </dgm:pt>
    <dgm:pt modelId="{3B928422-F5A9-4917-A206-79077E2C4CA8}" type="parTrans" cxnId="{FB830125-CBF3-45C4-9C12-0E438C335A3F}">
      <dgm:prSet/>
      <dgm:spPr/>
      <dgm:t>
        <a:bodyPr/>
        <a:lstStyle/>
        <a:p>
          <a:endParaRPr lang="it-IT"/>
        </a:p>
      </dgm:t>
    </dgm:pt>
    <dgm:pt modelId="{2DF96CC6-ED41-4487-B59D-50282CADA64F}" type="sibTrans" cxnId="{FB830125-CBF3-45C4-9C12-0E438C335A3F}">
      <dgm:prSet/>
      <dgm:spPr/>
      <dgm:t>
        <a:bodyPr/>
        <a:lstStyle/>
        <a:p>
          <a:endParaRPr lang="it-IT"/>
        </a:p>
      </dgm:t>
    </dgm:pt>
    <dgm:pt modelId="{3F6D130E-CF49-4E9C-A7B5-DC27C0211E42}">
      <dgm:prSet phldrT="[Testo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it-IT" dirty="0"/>
        </a:p>
      </dgm:t>
    </dgm:pt>
    <dgm:pt modelId="{A96FFE45-3FBA-4805-9766-04B22256EC8E}" type="parTrans" cxnId="{C2B96F0C-7565-43F2-8693-688D806167D4}">
      <dgm:prSet/>
      <dgm:spPr/>
      <dgm:t>
        <a:bodyPr/>
        <a:lstStyle/>
        <a:p>
          <a:endParaRPr lang="it-IT"/>
        </a:p>
      </dgm:t>
    </dgm:pt>
    <dgm:pt modelId="{C10FC478-299E-468D-ACA2-D3EBB43EA9DC}" type="sibTrans" cxnId="{C2B96F0C-7565-43F2-8693-688D806167D4}">
      <dgm:prSet/>
      <dgm:spPr/>
      <dgm:t>
        <a:bodyPr/>
        <a:lstStyle/>
        <a:p>
          <a:endParaRPr lang="it-IT"/>
        </a:p>
      </dgm:t>
    </dgm:pt>
    <dgm:pt modelId="{54FAE55F-3D5E-4D40-B3D6-5CC11790E29D}">
      <dgm:prSet phldrT="[Testo]"/>
      <dgm:spPr>
        <a:ln>
          <a:solidFill>
            <a:schemeClr val="accent1"/>
          </a:solidFill>
        </a:ln>
      </dgm:spPr>
      <dgm:t>
        <a:bodyPr/>
        <a:lstStyle/>
        <a:p>
          <a:endParaRPr lang="it-IT"/>
        </a:p>
      </dgm:t>
    </dgm:pt>
    <dgm:pt modelId="{9F18B0C6-3BBF-4B9D-BDF2-E3DE025C3CE8}" type="parTrans" cxnId="{0E35C12F-C045-4683-A438-42CCF5BFCD27}">
      <dgm:prSet/>
      <dgm:spPr/>
      <dgm:t>
        <a:bodyPr/>
        <a:lstStyle/>
        <a:p>
          <a:endParaRPr lang="it-IT"/>
        </a:p>
      </dgm:t>
    </dgm:pt>
    <dgm:pt modelId="{4756F9EF-643B-46FA-8A5F-2FC3F3ECB6CF}" type="sibTrans" cxnId="{0E35C12F-C045-4683-A438-42CCF5BFCD27}">
      <dgm:prSet/>
      <dgm:spPr/>
      <dgm:t>
        <a:bodyPr/>
        <a:lstStyle/>
        <a:p>
          <a:endParaRPr lang="it-IT"/>
        </a:p>
      </dgm:t>
    </dgm:pt>
    <dgm:pt modelId="{D2B5F6E3-0552-4549-9359-27C1D6CD26F3}">
      <dgm:prSet phldrT="[Testo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it-IT"/>
        </a:p>
      </dgm:t>
    </dgm:pt>
    <dgm:pt modelId="{1CA977CB-7E1F-47CE-92D8-B64271423386}" type="parTrans" cxnId="{12F828FF-DE0C-40D4-9D75-D8E4D422D8E1}">
      <dgm:prSet/>
      <dgm:spPr/>
      <dgm:t>
        <a:bodyPr/>
        <a:lstStyle/>
        <a:p>
          <a:endParaRPr lang="it-IT"/>
        </a:p>
      </dgm:t>
    </dgm:pt>
    <dgm:pt modelId="{D862A0F9-0B5C-441D-906A-3D6A9F62B4F1}" type="sibTrans" cxnId="{12F828FF-DE0C-40D4-9D75-D8E4D422D8E1}">
      <dgm:prSet/>
      <dgm:spPr/>
      <dgm:t>
        <a:bodyPr/>
        <a:lstStyle/>
        <a:p>
          <a:endParaRPr lang="it-IT"/>
        </a:p>
      </dgm:t>
    </dgm:pt>
    <dgm:pt modelId="{F583DA32-346A-403D-890C-07CEF89B4CC1}">
      <dgm:prSet phldrT="[Testo]"/>
      <dgm:spPr>
        <a:solidFill>
          <a:schemeClr val="bg1"/>
        </a:solidFill>
        <a:ln w="19050">
          <a:solidFill>
            <a:schemeClr val="accent1"/>
          </a:solidFill>
        </a:ln>
      </dgm:spPr>
      <dgm:t>
        <a:bodyPr/>
        <a:lstStyle/>
        <a:p>
          <a:endParaRPr lang="it-IT"/>
        </a:p>
      </dgm:t>
    </dgm:pt>
    <dgm:pt modelId="{C0A6DF76-4E3B-4DA1-B2BC-D3F9A1068F5B}" type="parTrans" cxnId="{3370E9D7-D8D2-4B7E-9A8B-EEFE8646F3BE}">
      <dgm:prSet/>
      <dgm:spPr/>
      <dgm:t>
        <a:bodyPr/>
        <a:lstStyle/>
        <a:p>
          <a:endParaRPr lang="it-IT"/>
        </a:p>
      </dgm:t>
    </dgm:pt>
    <dgm:pt modelId="{1F5BF309-7E36-4F40-88F7-D64CA3DBD0C1}" type="sibTrans" cxnId="{3370E9D7-D8D2-4B7E-9A8B-EEFE8646F3BE}">
      <dgm:prSet/>
      <dgm:spPr/>
      <dgm:t>
        <a:bodyPr/>
        <a:lstStyle/>
        <a:p>
          <a:endParaRPr lang="it-IT"/>
        </a:p>
      </dgm:t>
    </dgm:pt>
    <dgm:pt modelId="{CE96C933-CE24-4901-809A-DD66F77B9098}" type="pres">
      <dgm:prSet presAssocID="{47CCFC09-17E9-4F3C-B486-AA0715BDFE53}" presName="Name0" presStyleCnt="0">
        <dgm:presLayoutVars>
          <dgm:dir/>
          <dgm:animLvl val="lvl"/>
          <dgm:resizeHandles val="exact"/>
        </dgm:presLayoutVars>
      </dgm:prSet>
      <dgm:spPr/>
    </dgm:pt>
    <dgm:pt modelId="{B12B70D6-EBE0-465D-99E7-AC65CC833D0F}" type="pres">
      <dgm:prSet presAssocID="{F860C011-016E-40DD-B39B-1DF573992CC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58F3657-3A92-4054-8056-AE8394E986CA}" type="pres">
      <dgm:prSet presAssocID="{2DF96CC6-ED41-4487-B59D-50282CADA64F}" presName="parTxOnlySpace" presStyleCnt="0"/>
      <dgm:spPr/>
    </dgm:pt>
    <dgm:pt modelId="{3FE6A6A3-D7B1-463D-8765-AE08A9DB9A79}" type="pres">
      <dgm:prSet presAssocID="{54FAE55F-3D5E-4D40-B3D6-5CC11790E2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57E0E1B-0E52-41A3-9395-595169AFEC95}" type="pres">
      <dgm:prSet presAssocID="{4756F9EF-643B-46FA-8A5F-2FC3F3ECB6CF}" presName="parTxOnlySpace" presStyleCnt="0"/>
      <dgm:spPr/>
    </dgm:pt>
    <dgm:pt modelId="{7BADBD4C-9F2C-4A68-B968-8221111AA4AF}" type="pres">
      <dgm:prSet presAssocID="{D2B5F6E3-0552-4549-9359-27C1D6CD26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8618E54-F506-482E-874A-922F29700DF0}" type="pres">
      <dgm:prSet presAssocID="{D862A0F9-0B5C-441D-906A-3D6A9F62B4F1}" presName="parTxOnlySpace" presStyleCnt="0"/>
      <dgm:spPr/>
    </dgm:pt>
    <dgm:pt modelId="{E861A9B2-B35F-4F57-8647-7A4FA1840FA3}" type="pres">
      <dgm:prSet presAssocID="{F583DA32-346A-403D-890C-07CEF89B4CC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A3DCFDF-5378-44D8-A0DD-3C68AC96821B}" type="pres">
      <dgm:prSet presAssocID="{1F5BF309-7E36-4F40-88F7-D64CA3DBD0C1}" presName="parTxOnlySpace" presStyleCnt="0"/>
      <dgm:spPr/>
    </dgm:pt>
    <dgm:pt modelId="{1D237F01-7B2F-450F-B135-C7261AD1EA7E}" type="pres">
      <dgm:prSet presAssocID="{3F6D130E-CF49-4E9C-A7B5-DC27C0211E4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2BF1B01-B5A4-4FA8-A576-C4099ACD50BB}" type="presOf" srcId="{3F6D130E-CF49-4E9C-A7B5-DC27C0211E42}" destId="{1D237F01-7B2F-450F-B135-C7261AD1EA7E}" srcOrd="0" destOrd="0" presId="urn:microsoft.com/office/officeart/2005/8/layout/chevron1"/>
    <dgm:cxn modelId="{5C781A06-9607-4A99-81C6-888BC9AD11B7}" type="presOf" srcId="{F860C011-016E-40DD-B39B-1DF573992CCA}" destId="{B12B70D6-EBE0-465D-99E7-AC65CC833D0F}" srcOrd="0" destOrd="0" presId="urn:microsoft.com/office/officeart/2005/8/layout/chevron1"/>
    <dgm:cxn modelId="{C2B96F0C-7565-43F2-8693-688D806167D4}" srcId="{47CCFC09-17E9-4F3C-B486-AA0715BDFE53}" destId="{3F6D130E-CF49-4E9C-A7B5-DC27C0211E42}" srcOrd="4" destOrd="0" parTransId="{A96FFE45-3FBA-4805-9766-04B22256EC8E}" sibTransId="{C10FC478-299E-468D-ACA2-D3EBB43EA9DC}"/>
    <dgm:cxn modelId="{FB830125-CBF3-45C4-9C12-0E438C335A3F}" srcId="{47CCFC09-17E9-4F3C-B486-AA0715BDFE53}" destId="{F860C011-016E-40DD-B39B-1DF573992CCA}" srcOrd="0" destOrd="0" parTransId="{3B928422-F5A9-4917-A206-79077E2C4CA8}" sibTransId="{2DF96CC6-ED41-4487-B59D-50282CADA64F}"/>
    <dgm:cxn modelId="{51B12D2F-BA91-42C3-AD5C-672630C7BCBD}" type="presOf" srcId="{D2B5F6E3-0552-4549-9359-27C1D6CD26F3}" destId="{7BADBD4C-9F2C-4A68-B968-8221111AA4AF}" srcOrd="0" destOrd="0" presId="urn:microsoft.com/office/officeart/2005/8/layout/chevron1"/>
    <dgm:cxn modelId="{0E35C12F-C045-4683-A438-42CCF5BFCD27}" srcId="{47CCFC09-17E9-4F3C-B486-AA0715BDFE53}" destId="{54FAE55F-3D5E-4D40-B3D6-5CC11790E29D}" srcOrd="1" destOrd="0" parTransId="{9F18B0C6-3BBF-4B9D-BDF2-E3DE025C3CE8}" sibTransId="{4756F9EF-643B-46FA-8A5F-2FC3F3ECB6CF}"/>
    <dgm:cxn modelId="{1759C03F-8859-4D8A-B79B-1DF8DC532310}" type="presOf" srcId="{F583DA32-346A-403D-890C-07CEF89B4CC1}" destId="{E861A9B2-B35F-4F57-8647-7A4FA1840FA3}" srcOrd="0" destOrd="0" presId="urn:microsoft.com/office/officeart/2005/8/layout/chevron1"/>
    <dgm:cxn modelId="{93CA5BBE-0B18-4DFA-A4D8-0B30E3B00E62}" type="presOf" srcId="{54FAE55F-3D5E-4D40-B3D6-5CC11790E29D}" destId="{3FE6A6A3-D7B1-463D-8765-AE08A9DB9A79}" srcOrd="0" destOrd="0" presId="urn:microsoft.com/office/officeart/2005/8/layout/chevron1"/>
    <dgm:cxn modelId="{7C96F2D2-6FF9-49B9-923D-764F64056322}" type="presOf" srcId="{47CCFC09-17E9-4F3C-B486-AA0715BDFE53}" destId="{CE96C933-CE24-4901-809A-DD66F77B9098}" srcOrd="0" destOrd="0" presId="urn:microsoft.com/office/officeart/2005/8/layout/chevron1"/>
    <dgm:cxn modelId="{3370E9D7-D8D2-4B7E-9A8B-EEFE8646F3BE}" srcId="{47CCFC09-17E9-4F3C-B486-AA0715BDFE53}" destId="{F583DA32-346A-403D-890C-07CEF89B4CC1}" srcOrd="3" destOrd="0" parTransId="{C0A6DF76-4E3B-4DA1-B2BC-D3F9A1068F5B}" sibTransId="{1F5BF309-7E36-4F40-88F7-D64CA3DBD0C1}"/>
    <dgm:cxn modelId="{12F828FF-DE0C-40D4-9D75-D8E4D422D8E1}" srcId="{47CCFC09-17E9-4F3C-B486-AA0715BDFE53}" destId="{D2B5F6E3-0552-4549-9359-27C1D6CD26F3}" srcOrd="2" destOrd="0" parTransId="{1CA977CB-7E1F-47CE-92D8-B64271423386}" sibTransId="{D862A0F9-0B5C-441D-906A-3D6A9F62B4F1}"/>
    <dgm:cxn modelId="{EE089219-D49A-49DC-9014-92EC7282BE3F}" type="presParOf" srcId="{CE96C933-CE24-4901-809A-DD66F77B9098}" destId="{B12B70D6-EBE0-465D-99E7-AC65CC833D0F}" srcOrd="0" destOrd="0" presId="urn:microsoft.com/office/officeart/2005/8/layout/chevron1"/>
    <dgm:cxn modelId="{2257D95A-F8C7-4103-ACC9-CD29A6318C0A}" type="presParOf" srcId="{CE96C933-CE24-4901-809A-DD66F77B9098}" destId="{E58F3657-3A92-4054-8056-AE8394E986CA}" srcOrd="1" destOrd="0" presId="urn:microsoft.com/office/officeart/2005/8/layout/chevron1"/>
    <dgm:cxn modelId="{D5E5E40A-8495-4AB7-BB41-6870D8F5955A}" type="presParOf" srcId="{CE96C933-CE24-4901-809A-DD66F77B9098}" destId="{3FE6A6A3-D7B1-463D-8765-AE08A9DB9A79}" srcOrd="2" destOrd="0" presId="urn:microsoft.com/office/officeart/2005/8/layout/chevron1"/>
    <dgm:cxn modelId="{B7512219-4A0A-4228-917A-47375686987B}" type="presParOf" srcId="{CE96C933-CE24-4901-809A-DD66F77B9098}" destId="{057E0E1B-0E52-41A3-9395-595169AFEC95}" srcOrd="3" destOrd="0" presId="urn:microsoft.com/office/officeart/2005/8/layout/chevron1"/>
    <dgm:cxn modelId="{FBD421EC-411A-4D9A-B0BA-C58FA0643DDC}" type="presParOf" srcId="{CE96C933-CE24-4901-809A-DD66F77B9098}" destId="{7BADBD4C-9F2C-4A68-B968-8221111AA4AF}" srcOrd="4" destOrd="0" presId="urn:microsoft.com/office/officeart/2005/8/layout/chevron1"/>
    <dgm:cxn modelId="{29A3B4DC-E839-4A1C-AC8C-6992879E30A2}" type="presParOf" srcId="{CE96C933-CE24-4901-809A-DD66F77B9098}" destId="{C8618E54-F506-482E-874A-922F29700DF0}" srcOrd="5" destOrd="0" presId="urn:microsoft.com/office/officeart/2005/8/layout/chevron1"/>
    <dgm:cxn modelId="{F83737AE-013B-4827-B213-87753DE14954}" type="presParOf" srcId="{CE96C933-CE24-4901-809A-DD66F77B9098}" destId="{E861A9B2-B35F-4F57-8647-7A4FA1840FA3}" srcOrd="6" destOrd="0" presId="urn:microsoft.com/office/officeart/2005/8/layout/chevron1"/>
    <dgm:cxn modelId="{BE55538B-79D0-4023-97FD-1566617AC8CE}" type="presParOf" srcId="{CE96C933-CE24-4901-809A-DD66F77B9098}" destId="{EA3DCFDF-5378-44D8-A0DD-3C68AC96821B}" srcOrd="7" destOrd="0" presId="urn:microsoft.com/office/officeart/2005/8/layout/chevron1"/>
    <dgm:cxn modelId="{0C4E6EA1-59D9-4A8E-BABF-8F89404C4CB4}" type="presParOf" srcId="{CE96C933-CE24-4901-809A-DD66F77B9098}" destId="{1D237F01-7B2F-450F-B135-C7261AD1EA7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CCFC09-17E9-4F3C-B486-AA0715BDF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860C011-016E-40DD-B39B-1DF573992CCA}">
      <dgm:prSet phldrT="[Testo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it-IT" dirty="0"/>
        </a:p>
      </dgm:t>
    </dgm:pt>
    <dgm:pt modelId="{3B928422-F5A9-4917-A206-79077E2C4CA8}" type="parTrans" cxnId="{FB830125-CBF3-45C4-9C12-0E438C335A3F}">
      <dgm:prSet/>
      <dgm:spPr/>
      <dgm:t>
        <a:bodyPr/>
        <a:lstStyle/>
        <a:p>
          <a:endParaRPr lang="it-IT"/>
        </a:p>
      </dgm:t>
    </dgm:pt>
    <dgm:pt modelId="{2DF96CC6-ED41-4487-B59D-50282CADA64F}" type="sibTrans" cxnId="{FB830125-CBF3-45C4-9C12-0E438C335A3F}">
      <dgm:prSet/>
      <dgm:spPr/>
      <dgm:t>
        <a:bodyPr/>
        <a:lstStyle/>
        <a:p>
          <a:endParaRPr lang="it-IT"/>
        </a:p>
      </dgm:t>
    </dgm:pt>
    <dgm:pt modelId="{3F6D130E-CF49-4E9C-A7B5-DC27C0211E42}">
      <dgm:prSet phldrT="[Testo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it-IT" dirty="0"/>
        </a:p>
      </dgm:t>
    </dgm:pt>
    <dgm:pt modelId="{A96FFE45-3FBA-4805-9766-04B22256EC8E}" type="parTrans" cxnId="{C2B96F0C-7565-43F2-8693-688D806167D4}">
      <dgm:prSet/>
      <dgm:spPr/>
      <dgm:t>
        <a:bodyPr/>
        <a:lstStyle/>
        <a:p>
          <a:endParaRPr lang="it-IT"/>
        </a:p>
      </dgm:t>
    </dgm:pt>
    <dgm:pt modelId="{C10FC478-299E-468D-ACA2-D3EBB43EA9DC}" type="sibTrans" cxnId="{C2B96F0C-7565-43F2-8693-688D806167D4}">
      <dgm:prSet/>
      <dgm:spPr/>
      <dgm:t>
        <a:bodyPr/>
        <a:lstStyle/>
        <a:p>
          <a:endParaRPr lang="it-IT"/>
        </a:p>
      </dgm:t>
    </dgm:pt>
    <dgm:pt modelId="{54FAE55F-3D5E-4D40-B3D6-5CC11790E29D}">
      <dgm:prSet phldrT="[Testo]"/>
      <dgm:spPr>
        <a:ln>
          <a:solidFill>
            <a:schemeClr val="accent1"/>
          </a:solidFill>
        </a:ln>
      </dgm:spPr>
      <dgm:t>
        <a:bodyPr/>
        <a:lstStyle/>
        <a:p>
          <a:endParaRPr lang="it-IT"/>
        </a:p>
      </dgm:t>
    </dgm:pt>
    <dgm:pt modelId="{9F18B0C6-3BBF-4B9D-BDF2-E3DE025C3CE8}" type="parTrans" cxnId="{0E35C12F-C045-4683-A438-42CCF5BFCD27}">
      <dgm:prSet/>
      <dgm:spPr/>
      <dgm:t>
        <a:bodyPr/>
        <a:lstStyle/>
        <a:p>
          <a:endParaRPr lang="it-IT"/>
        </a:p>
      </dgm:t>
    </dgm:pt>
    <dgm:pt modelId="{4756F9EF-643B-46FA-8A5F-2FC3F3ECB6CF}" type="sibTrans" cxnId="{0E35C12F-C045-4683-A438-42CCF5BFCD27}">
      <dgm:prSet/>
      <dgm:spPr/>
      <dgm:t>
        <a:bodyPr/>
        <a:lstStyle/>
        <a:p>
          <a:endParaRPr lang="it-IT"/>
        </a:p>
      </dgm:t>
    </dgm:pt>
    <dgm:pt modelId="{D2B5F6E3-0552-4549-9359-27C1D6CD26F3}">
      <dgm:prSet phldrT="[Testo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it-IT"/>
        </a:p>
      </dgm:t>
    </dgm:pt>
    <dgm:pt modelId="{1CA977CB-7E1F-47CE-92D8-B64271423386}" type="parTrans" cxnId="{12F828FF-DE0C-40D4-9D75-D8E4D422D8E1}">
      <dgm:prSet/>
      <dgm:spPr/>
      <dgm:t>
        <a:bodyPr/>
        <a:lstStyle/>
        <a:p>
          <a:endParaRPr lang="it-IT"/>
        </a:p>
      </dgm:t>
    </dgm:pt>
    <dgm:pt modelId="{D862A0F9-0B5C-441D-906A-3D6A9F62B4F1}" type="sibTrans" cxnId="{12F828FF-DE0C-40D4-9D75-D8E4D422D8E1}">
      <dgm:prSet/>
      <dgm:spPr/>
      <dgm:t>
        <a:bodyPr/>
        <a:lstStyle/>
        <a:p>
          <a:endParaRPr lang="it-IT"/>
        </a:p>
      </dgm:t>
    </dgm:pt>
    <dgm:pt modelId="{F583DA32-346A-403D-890C-07CEF89B4CC1}">
      <dgm:prSet phldrT="[Testo]"/>
      <dgm:spPr>
        <a:solidFill>
          <a:schemeClr val="bg1"/>
        </a:solidFill>
        <a:ln w="19050">
          <a:solidFill>
            <a:schemeClr val="accent1"/>
          </a:solidFill>
        </a:ln>
      </dgm:spPr>
      <dgm:t>
        <a:bodyPr/>
        <a:lstStyle/>
        <a:p>
          <a:endParaRPr lang="it-IT"/>
        </a:p>
      </dgm:t>
    </dgm:pt>
    <dgm:pt modelId="{C0A6DF76-4E3B-4DA1-B2BC-D3F9A1068F5B}" type="parTrans" cxnId="{3370E9D7-D8D2-4B7E-9A8B-EEFE8646F3BE}">
      <dgm:prSet/>
      <dgm:spPr/>
      <dgm:t>
        <a:bodyPr/>
        <a:lstStyle/>
        <a:p>
          <a:endParaRPr lang="it-IT"/>
        </a:p>
      </dgm:t>
    </dgm:pt>
    <dgm:pt modelId="{1F5BF309-7E36-4F40-88F7-D64CA3DBD0C1}" type="sibTrans" cxnId="{3370E9D7-D8D2-4B7E-9A8B-EEFE8646F3BE}">
      <dgm:prSet/>
      <dgm:spPr/>
      <dgm:t>
        <a:bodyPr/>
        <a:lstStyle/>
        <a:p>
          <a:endParaRPr lang="it-IT"/>
        </a:p>
      </dgm:t>
    </dgm:pt>
    <dgm:pt modelId="{CE96C933-CE24-4901-809A-DD66F77B9098}" type="pres">
      <dgm:prSet presAssocID="{47CCFC09-17E9-4F3C-B486-AA0715BDFE53}" presName="Name0" presStyleCnt="0">
        <dgm:presLayoutVars>
          <dgm:dir/>
          <dgm:animLvl val="lvl"/>
          <dgm:resizeHandles val="exact"/>
        </dgm:presLayoutVars>
      </dgm:prSet>
      <dgm:spPr/>
    </dgm:pt>
    <dgm:pt modelId="{B12B70D6-EBE0-465D-99E7-AC65CC833D0F}" type="pres">
      <dgm:prSet presAssocID="{F860C011-016E-40DD-B39B-1DF573992CC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58F3657-3A92-4054-8056-AE8394E986CA}" type="pres">
      <dgm:prSet presAssocID="{2DF96CC6-ED41-4487-B59D-50282CADA64F}" presName="parTxOnlySpace" presStyleCnt="0"/>
      <dgm:spPr/>
    </dgm:pt>
    <dgm:pt modelId="{3FE6A6A3-D7B1-463D-8765-AE08A9DB9A79}" type="pres">
      <dgm:prSet presAssocID="{54FAE55F-3D5E-4D40-B3D6-5CC11790E2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57E0E1B-0E52-41A3-9395-595169AFEC95}" type="pres">
      <dgm:prSet presAssocID="{4756F9EF-643B-46FA-8A5F-2FC3F3ECB6CF}" presName="parTxOnlySpace" presStyleCnt="0"/>
      <dgm:spPr/>
    </dgm:pt>
    <dgm:pt modelId="{7BADBD4C-9F2C-4A68-B968-8221111AA4AF}" type="pres">
      <dgm:prSet presAssocID="{D2B5F6E3-0552-4549-9359-27C1D6CD26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8618E54-F506-482E-874A-922F29700DF0}" type="pres">
      <dgm:prSet presAssocID="{D862A0F9-0B5C-441D-906A-3D6A9F62B4F1}" presName="parTxOnlySpace" presStyleCnt="0"/>
      <dgm:spPr/>
    </dgm:pt>
    <dgm:pt modelId="{E861A9B2-B35F-4F57-8647-7A4FA1840FA3}" type="pres">
      <dgm:prSet presAssocID="{F583DA32-346A-403D-890C-07CEF89B4CC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A3DCFDF-5378-44D8-A0DD-3C68AC96821B}" type="pres">
      <dgm:prSet presAssocID="{1F5BF309-7E36-4F40-88F7-D64CA3DBD0C1}" presName="parTxOnlySpace" presStyleCnt="0"/>
      <dgm:spPr/>
    </dgm:pt>
    <dgm:pt modelId="{1D237F01-7B2F-450F-B135-C7261AD1EA7E}" type="pres">
      <dgm:prSet presAssocID="{3F6D130E-CF49-4E9C-A7B5-DC27C0211E4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2BF1B01-B5A4-4FA8-A576-C4099ACD50BB}" type="presOf" srcId="{3F6D130E-CF49-4E9C-A7B5-DC27C0211E42}" destId="{1D237F01-7B2F-450F-B135-C7261AD1EA7E}" srcOrd="0" destOrd="0" presId="urn:microsoft.com/office/officeart/2005/8/layout/chevron1"/>
    <dgm:cxn modelId="{5C781A06-9607-4A99-81C6-888BC9AD11B7}" type="presOf" srcId="{F860C011-016E-40DD-B39B-1DF573992CCA}" destId="{B12B70D6-EBE0-465D-99E7-AC65CC833D0F}" srcOrd="0" destOrd="0" presId="urn:microsoft.com/office/officeart/2005/8/layout/chevron1"/>
    <dgm:cxn modelId="{C2B96F0C-7565-43F2-8693-688D806167D4}" srcId="{47CCFC09-17E9-4F3C-B486-AA0715BDFE53}" destId="{3F6D130E-CF49-4E9C-A7B5-DC27C0211E42}" srcOrd="4" destOrd="0" parTransId="{A96FFE45-3FBA-4805-9766-04B22256EC8E}" sibTransId="{C10FC478-299E-468D-ACA2-D3EBB43EA9DC}"/>
    <dgm:cxn modelId="{FB830125-CBF3-45C4-9C12-0E438C335A3F}" srcId="{47CCFC09-17E9-4F3C-B486-AA0715BDFE53}" destId="{F860C011-016E-40DD-B39B-1DF573992CCA}" srcOrd="0" destOrd="0" parTransId="{3B928422-F5A9-4917-A206-79077E2C4CA8}" sibTransId="{2DF96CC6-ED41-4487-B59D-50282CADA64F}"/>
    <dgm:cxn modelId="{51B12D2F-BA91-42C3-AD5C-672630C7BCBD}" type="presOf" srcId="{D2B5F6E3-0552-4549-9359-27C1D6CD26F3}" destId="{7BADBD4C-9F2C-4A68-B968-8221111AA4AF}" srcOrd="0" destOrd="0" presId="urn:microsoft.com/office/officeart/2005/8/layout/chevron1"/>
    <dgm:cxn modelId="{0E35C12F-C045-4683-A438-42CCF5BFCD27}" srcId="{47CCFC09-17E9-4F3C-B486-AA0715BDFE53}" destId="{54FAE55F-3D5E-4D40-B3D6-5CC11790E29D}" srcOrd="1" destOrd="0" parTransId="{9F18B0C6-3BBF-4B9D-BDF2-E3DE025C3CE8}" sibTransId="{4756F9EF-643B-46FA-8A5F-2FC3F3ECB6CF}"/>
    <dgm:cxn modelId="{1759C03F-8859-4D8A-B79B-1DF8DC532310}" type="presOf" srcId="{F583DA32-346A-403D-890C-07CEF89B4CC1}" destId="{E861A9B2-B35F-4F57-8647-7A4FA1840FA3}" srcOrd="0" destOrd="0" presId="urn:microsoft.com/office/officeart/2005/8/layout/chevron1"/>
    <dgm:cxn modelId="{93CA5BBE-0B18-4DFA-A4D8-0B30E3B00E62}" type="presOf" srcId="{54FAE55F-3D5E-4D40-B3D6-5CC11790E29D}" destId="{3FE6A6A3-D7B1-463D-8765-AE08A9DB9A79}" srcOrd="0" destOrd="0" presId="urn:microsoft.com/office/officeart/2005/8/layout/chevron1"/>
    <dgm:cxn modelId="{7C96F2D2-6FF9-49B9-923D-764F64056322}" type="presOf" srcId="{47CCFC09-17E9-4F3C-B486-AA0715BDFE53}" destId="{CE96C933-CE24-4901-809A-DD66F77B9098}" srcOrd="0" destOrd="0" presId="urn:microsoft.com/office/officeart/2005/8/layout/chevron1"/>
    <dgm:cxn modelId="{3370E9D7-D8D2-4B7E-9A8B-EEFE8646F3BE}" srcId="{47CCFC09-17E9-4F3C-B486-AA0715BDFE53}" destId="{F583DA32-346A-403D-890C-07CEF89B4CC1}" srcOrd="3" destOrd="0" parTransId="{C0A6DF76-4E3B-4DA1-B2BC-D3F9A1068F5B}" sibTransId="{1F5BF309-7E36-4F40-88F7-D64CA3DBD0C1}"/>
    <dgm:cxn modelId="{12F828FF-DE0C-40D4-9D75-D8E4D422D8E1}" srcId="{47CCFC09-17E9-4F3C-B486-AA0715BDFE53}" destId="{D2B5F6E3-0552-4549-9359-27C1D6CD26F3}" srcOrd="2" destOrd="0" parTransId="{1CA977CB-7E1F-47CE-92D8-B64271423386}" sibTransId="{D862A0F9-0B5C-441D-906A-3D6A9F62B4F1}"/>
    <dgm:cxn modelId="{EE089219-D49A-49DC-9014-92EC7282BE3F}" type="presParOf" srcId="{CE96C933-CE24-4901-809A-DD66F77B9098}" destId="{B12B70D6-EBE0-465D-99E7-AC65CC833D0F}" srcOrd="0" destOrd="0" presId="urn:microsoft.com/office/officeart/2005/8/layout/chevron1"/>
    <dgm:cxn modelId="{2257D95A-F8C7-4103-ACC9-CD29A6318C0A}" type="presParOf" srcId="{CE96C933-CE24-4901-809A-DD66F77B9098}" destId="{E58F3657-3A92-4054-8056-AE8394E986CA}" srcOrd="1" destOrd="0" presId="urn:microsoft.com/office/officeart/2005/8/layout/chevron1"/>
    <dgm:cxn modelId="{D5E5E40A-8495-4AB7-BB41-6870D8F5955A}" type="presParOf" srcId="{CE96C933-CE24-4901-809A-DD66F77B9098}" destId="{3FE6A6A3-D7B1-463D-8765-AE08A9DB9A79}" srcOrd="2" destOrd="0" presId="urn:microsoft.com/office/officeart/2005/8/layout/chevron1"/>
    <dgm:cxn modelId="{B7512219-4A0A-4228-917A-47375686987B}" type="presParOf" srcId="{CE96C933-CE24-4901-809A-DD66F77B9098}" destId="{057E0E1B-0E52-41A3-9395-595169AFEC95}" srcOrd="3" destOrd="0" presId="urn:microsoft.com/office/officeart/2005/8/layout/chevron1"/>
    <dgm:cxn modelId="{FBD421EC-411A-4D9A-B0BA-C58FA0643DDC}" type="presParOf" srcId="{CE96C933-CE24-4901-809A-DD66F77B9098}" destId="{7BADBD4C-9F2C-4A68-B968-8221111AA4AF}" srcOrd="4" destOrd="0" presId="urn:microsoft.com/office/officeart/2005/8/layout/chevron1"/>
    <dgm:cxn modelId="{29A3B4DC-E839-4A1C-AC8C-6992879E30A2}" type="presParOf" srcId="{CE96C933-CE24-4901-809A-DD66F77B9098}" destId="{C8618E54-F506-482E-874A-922F29700DF0}" srcOrd="5" destOrd="0" presId="urn:microsoft.com/office/officeart/2005/8/layout/chevron1"/>
    <dgm:cxn modelId="{F83737AE-013B-4827-B213-87753DE14954}" type="presParOf" srcId="{CE96C933-CE24-4901-809A-DD66F77B9098}" destId="{E861A9B2-B35F-4F57-8647-7A4FA1840FA3}" srcOrd="6" destOrd="0" presId="urn:microsoft.com/office/officeart/2005/8/layout/chevron1"/>
    <dgm:cxn modelId="{BE55538B-79D0-4023-97FD-1566617AC8CE}" type="presParOf" srcId="{CE96C933-CE24-4901-809A-DD66F77B9098}" destId="{EA3DCFDF-5378-44D8-A0DD-3C68AC96821B}" srcOrd="7" destOrd="0" presId="urn:microsoft.com/office/officeart/2005/8/layout/chevron1"/>
    <dgm:cxn modelId="{0C4E6EA1-59D9-4A8E-BABF-8F89404C4CB4}" type="presParOf" srcId="{CE96C933-CE24-4901-809A-DD66F77B9098}" destId="{1D237F01-7B2F-450F-B135-C7261AD1EA7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CCFC09-17E9-4F3C-B486-AA0715BDF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860C011-016E-40DD-B39B-1DF573992CCA}">
      <dgm:prSet phldrT="[Testo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it-IT" dirty="0"/>
        </a:p>
      </dgm:t>
    </dgm:pt>
    <dgm:pt modelId="{3B928422-F5A9-4917-A206-79077E2C4CA8}" type="parTrans" cxnId="{FB830125-CBF3-45C4-9C12-0E438C335A3F}">
      <dgm:prSet/>
      <dgm:spPr/>
      <dgm:t>
        <a:bodyPr/>
        <a:lstStyle/>
        <a:p>
          <a:endParaRPr lang="it-IT"/>
        </a:p>
      </dgm:t>
    </dgm:pt>
    <dgm:pt modelId="{2DF96CC6-ED41-4487-B59D-50282CADA64F}" type="sibTrans" cxnId="{FB830125-CBF3-45C4-9C12-0E438C335A3F}">
      <dgm:prSet/>
      <dgm:spPr/>
      <dgm:t>
        <a:bodyPr/>
        <a:lstStyle/>
        <a:p>
          <a:endParaRPr lang="it-IT"/>
        </a:p>
      </dgm:t>
    </dgm:pt>
    <dgm:pt modelId="{3F6D130E-CF49-4E9C-A7B5-DC27C0211E42}">
      <dgm:prSet phldrT="[Testo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it-IT" dirty="0"/>
        </a:p>
      </dgm:t>
    </dgm:pt>
    <dgm:pt modelId="{A96FFE45-3FBA-4805-9766-04B22256EC8E}" type="parTrans" cxnId="{C2B96F0C-7565-43F2-8693-688D806167D4}">
      <dgm:prSet/>
      <dgm:spPr/>
      <dgm:t>
        <a:bodyPr/>
        <a:lstStyle/>
        <a:p>
          <a:endParaRPr lang="it-IT"/>
        </a:p>
      </dgm:t>
    </dgm:pt>
    <dgm:pt modelId="{C10FC478-299E-468D-ACA2-D3EBB43EA9DC}" type="sibTrans" cxnId="{C2B96F0C-7565-43F2-8693-688D806167D4}">
      <dgm:prSet/>
      <dgm:spPr/>
      <dgm:t>
        <a:bodyPr/>
        <a:lstStyle/>
        <a:p>
          <a:endParaRPr lang="it-IT"/>
        </a:p>
      </dgm:t>
    </dgm:pt>
    <dgm:pt modelId="{54FAE55F-3D5E-4D40-B3D6-5CC11790E29D}">
      <dgm:prSet phldrT="[Testo]"/>
      <dgm:spPr>
        <a:ln>
          <a:solidFill>
            <a:schemeClr val="accent1"/>
          </a:solidFill>
        </a:ln>
      </dgm:spPr>
      <dgm:t>
        <a:bodyPr/>
        <a:lstStyle/>
        <a:p>
          <a:endParaRPr lang="it-IT"/>
        </a:p>
      </dgm:t>
    </dgm:pt>
    <dgm:pt modelId="{9F18B0C6-3BBF-4B9D-BDF2-E3DE025C3CE8}" type="parTrans" cxnId="{0E35C12F-C045-4683-A438-42CCF5BFCD27}">
      <dgm:prSet/>
      <dgm:spPr/>
      <dgm:t>
        <a:bodyPr/>
        <a:lstStyle/>
        <a:p>
          <a:endParaRPr lang="it-IT"/>
        </a:p>
      </dgm:t>
    </dgm:pt>
    <dgm:pt modelId="{4756F9EF-643B-46FA-8A5F-2FC3F3ECB6CF}" type="sibTrans" cxnId="{0E35C12F-C045-4683-A438-42CCF5BFCD27}">
      <dgm:prSet/>
      <dgm:spPr/>
      <dgm:t>
        <a:bodyPr/>
        <a:lstStyle/>
        <a:p>
          <a:endParaRPr lang="it-IT"/>
        </a:p>
      </dgm:t>
    </dgm:pt>
    <dgm:pt modelId="{D2B5F6E3-0552-4549-9359-27C1D6CD26F3}">
      <dgm:prSet phldrT="[Testo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it-IT"/>
        </a:p>
      </dgm:t>
    </dgm:pt>
    <dgm:pt modelId="{1CA977CB-7E1F-47CE-92D8-B64271423386}" type="parTrans" cxnId="{12F828FF-DE0C-40D4-9D75-D8E4D422D8E1}">
      <dgm:prSet/>
      <dgm:spPr/>
      <dgm:t>
        <a:bodyPr/>
        <a:lstStyle/>
        <a:p>
          <a:endParaRPr lang="it-IT"/>
        </a:p>
      </dgm:t>
    </dgm:pt>
    <dgm:pt modelId="{D862A0F9-0B5C-441D-906A-3D6A9F62B4F1}" type="sibTrans" cxnId="{12F828FF-DE0C-40D4-9D75-D8E4D422D8E1}">
      <dgm:prSet/>
      <dgm:spPr/>
      <dgm:t>
        <a:bodyPr/>
        <a:lstStyle/>
        <a:p>
          <a:endParaRPr lang="it-IT"/>
        </a:p>
      </dgm:t>
    </dgm:pt>
    <dgm:pt modelId="{F583DA32-346A-403D-890C-07CEF89B4CC1}">
      <dgm:prSet phldrT="[Testo]"/>
      <dgm:spPr>
        <a:solidFill>
          <a:schemeClr val="bg1"/>
        </a:solidFill>
        <a:ln w="19050">
          <a:solidFill>
            <a:schemeClr val="accent1"/>
          </a:solidFill>
        </a:ln>
      </dgm:spPr>
      <dgm:t>
        <a:bodyPr/>
        <a:lstStyle/>
        <a:p>
          <a:endParaRPr lang="it-IT"/>
        </a:p>
      </dgm:t>
    </dgm:pt>
    <dgm:pt modelId="{C0A6DF76-4E3B-4DA1-B2BC-D3F9A1068F5B}" type="parTrans" cxnId="{3370E9D7-D8D2-4B7E-9A8B-EEFE8646F3BE}">
      <dgm:prSet/>
      <dgm:spPr/>
      <dgm:t>
        <a:bodyPr/>
        <a:lstStyle/>
        <a:p>
          <a:endParaRPr lang="it-IT"/>
        </a:p>
      </dgm:t>
    </dgm:pt>
    <dgm:pt modelId="{1F5BF309-7E36-4F40-88F7-D64CA3DBD0C1}" type="sibTrans" cxnId="{3370E9D7-D8D2-4B7E-9A8B-EEFE8646F3BE}">
      <dgm:prSet/>
      <dgm:spPr/>
      <dgm:t>
        <a:bodyPr/>
        <a:lstStyle/>
        <a:p>
          <a:endParaRPr lang="it-IT"/>
        </a:p>
      </dgm:t>
    </dgm:pt>
    <dgm:pt modelId="{CE96C933-CE24-4901-809A-DD66F77B9098}" type="pres">
      <dgm:prSet presAssocID="{47CCFC09-17E9-4F3C-B486-AA0715BDFE53}" presName="Name0" presStyleCnt="0">
        <dgm:presLayoutVars>
          <dgm:dir/>
          <dgm:animLvl val="lvl"/>
          <dgm:resizeHandles val="exact"/>
        </dgm:presLayoutVars>
      </dgm:prSet>
      <dgm:spPr/>
    </dgm:pt>
    <dgm:pt modelId="{B12B70D6-EBE0-465D-99E7-AC65CC833D0F}" type="pres">
      <dgm:prSet presAssocID="{F860C011-016E-40DD-B39B-1DF573992CC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58F3657-3A92-4054-8056-AE8394E986CA}" type="pres">
      <dgm:prSet presAssocID="{2DF96CC6-ED41-4487-B59D-50282CADA64F}" presName="parTxOnlySpace" presStyleCnt="0"/>
      <dgm:spPr/>
    </dgm:pt>
    <dgm:pt modelId="{3FE6A6A3-D7B1-463D-8765-AE08A9DB9A79}" type="pres">
      <dgm:prSet presAssocID="{54FAE55F-3D5E-4D40-B3D6-5CC11790E2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57E0E1B-0E52-41A3-9395-595169AFEC95}" type="pres">
      <dgm:prSet presAssocID="{4756F9EF-643B-46FA-8A5F-2FC3F3ECB6CF}" presName="parTxOnlySpace" presStyleCnt="0"/>
      <dgm:spPr/>
    </dgm:pt>
    <dgm:pt modelId="{7BADBD4C-9F2C-4A68-B968-8221111AA4AF}" type="pres">
      <dgm:prSet presAssocID="{D2B5F6E3-0552-4549-9359-27C1D6CD26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8618E54-F506-482E-874A-922F29700DF0}" type="pres">
      <dgm:prSet presAssocID="{D862A0F9-0B5C-441D-906A-3D6A9F62B4F1}" presName="parTxOnlySpace" presStyleCnt="0"/>
      <dgm:spPr/>
    </dgm:pt>
    <dgm:pt modelId="{E861A9B2-B35F-4F57-8647-7A4FA1840FA3}" type="pres">
      <dgm:prSet presAssocID="{F583DA32-346A-403D-890C-07CEF89B4CC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A3DCFDF-5378-44D8-A0DD-3C68AC96821B}" type="pres">
      <dgm:prSet presAssocID="{1F5BF309-7E36-4F40-88F7-D64CA3DBD0C1}" presName="parTxOnlySpace" presStyleCnt="0"/>
      <dgm:spPr/>
    </dgm:pt>
    <dgm:pt modelId="{1D237F01-7B2F-450F-B135-C7261AD1EA7E}" type="pres">
      <dgm:prSet presAssocID="{3F6D130E-CF49-4E9C-A7B5-DC27C0211E4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2BF1B01-B5A4-4FA8-A576-C4099ACD50BB}" type="presOf" srcId="{3F6D130E-CF49-4E9C-A7B5-DC27C0211E42}" destId="{1D237F01-7B2F-450F-B135-C7261AD1EA7E}" srcOrd="0" destOrd="0" presId="urn:microsoft.com/office/officeart/2005/8/layout/chevron1"/>
    <dgm:cxn modelId="{5C781A06-9607-4A99-81C6-888BC9AD11B7}" type="presOf" srcId="{F860C011-016E-40DD-B39B-1DF573992CCA}" destId="{B12B70D6-EBE0-465D-99E7-AC65CC833D0F}" srcOrd="0" destOrd="0" presId="urn:microsoft.com/office/officeart/2005/8/layout/chevron1"/>
    <dgm:cxn modelId="{C2B96F0C-7565-43F2-8693-688D806167D4}" srcId="{47CCFC09-17E9-4F3C-B486-AA0715BDFE53}" destId="{3F6D130E-CF49-4E9C-A7B5-DC27C0211E42}" srcOrd="4" destOrd="0" parTransId="{A96FFE45-3FBA-4805-9766-04B22256EC8E}" sibTransId="{C10FC478-299E-468D-ACA2-D3EBB43EA9DC}"/>
    <dgm:cxn modelId="{FB830125-CBF3-45C4-9C12-0E438C335A3F}" srcId="{47CCFC09-17E9-4F3C-B486-AA0715BDFE53}" destId="{F860C011-016E-40DD-B39B-1DF573992CCA}" srcOrd="0" destOrd="0" parTransId="{3B928422-F5A9-4917-A206-79077E2C4CA8}" sibTransId="{2DF96CC6-ED41-4487-B59D-50282CADA64F}"/>
    <dgm:cxn modelId="{51B12D2F-BA91-42C3-AD5C-672630C7BCBD}" type="presOf" srcId="{D2B5F6E3-0552-4549-9359-27C1D6CD26F3}" destId="{7BADBD4C-9F2C-4A68-B968-8221111AA4AF}" srcOrd="0" destOrd="0" presId="urn:microsoft.com/office/officeart/2005/8/layout/chevron1"/>
    <dgm:cxn modelId="{0E35C12F-C045-4683-A438-42CCF5BFCD27}" srcId="{47CCFC09-17E9-4F3C-B486-AA0715BDFE53}" destId="{54FAE55F-3D5E-4D40-B3D6-5CC11790E29D}" srcOrd="1" destOrd="0" parTransId="{9F18B0C6-3BBF-4B9D-BDF2-E3DE025C3CE8}" sibTransId="{4756F9EF-643B-46FA-8A5F-2FC3F3ECB6CF}"/>
    <dgm:cxn modelId="{1759C03F-8859-4D8A-B79B-1DF8DC532310}" type="presOf" srcId="{F583DA32-346A-403D-890C-07CEF89B4CC1}" destId="{E861A9B2-B35F-4F57-8647-7A4FA1840FA3}" srcOrd="0" destOrd="0" presId="urn:microsoft.com/office/officeart/2005/8/layout/chevron1"/>
    <dgm:cxn modelId="{93CA5BBE-0B18-4DFA-A4D8-0B30E3B00E62}" type="presOf" srcId="{54FAE55F-3D5E-4D40-B3D6-5CC11790E29D}" destId="{3FE6A6A3-D7B1-463D-8765-AE08A9DB9A79}" srcOrd="0" destOrd="0" presId="urn:microsoft.com/office/officeart/2005/8/layout/chevron1"/>
    <dgm:cxn modelId="{7C96F2D2-6FF9-49B9-923D-764F64056322}" type="presOf" srcId="{47CCFC09-17E9-4F3C-B486-AA0715BDFE53}" destId="{CE96C933-CE24-4901-809A-DD66F77B9098}" srcOrd="0" destOrd="0" presId="urn:microsoft.com/office/officeart/2005/8/layout/chevron1"/>
    <dgm:cxn modelId="{3370E9D7-D8D2-4B7E-9A8B-EEFE8646F3BE}" srcId="{47CCFC09-17E9-4F3C-B486-AA0715BDFE53}" destId="{F583DA32-346A-403D-890C-07CEF89B4CC1}" srcOrd="3" destOrd="0" parTransId="{C0A6DF76-4E3B-4DA1-B2BC-D3F9A1068F5B}" sibTransId="{1F5BF309-7E36-4F40-88F7-D64CA3DBD0C1}"/>
    <dgm:cxn modelId="{12F828FF-DE0C-40D4-9D75-D8E4D422D8E1}" srcId="{47CCFC09-17E9-4F3C-B486-AA0715BDFE53}" destId="{D2B5F6E3-0552-4549-9359-27C1D6CD26F3}" srcOrd="2" destOrd="0" parTransId="{1CA977CB-7E1F-47CE-92D8-B64271423386}" sibTransId="{D862A0F9-0B5C-441D-906A-3D6A9F62B4F1}"/>
    <dgm:cxn modelId="{EE089219-D49A-49DC-9014-92EC7282BE3F}" type="presParOf" srcId="{CE96C933-CE24-4901-809A-DD66F77B9098}" destId="{B12B70D6-EBE0-465D-99E7-AC65CC833D0F}" srcOrd="0" destOrd="0" presId="urn:microsoft.com/office/officeart/2005/8/layout/chevron1"/>
    <dgm:cxn modelId="{2257D95A-F8C7-4103-ACC9-CD29A6318C0A}" type="presParOf" srcId="{CE96C933-CE24-4901-809A-DD66F77B9098}" destId="{E58F3657-3A92-4054-8056-AE8394E986CA}" srcOrd="1" destOrd="0" presId="urn:microsoft.com/office/officeart/2005/8/layout/chevron1"/>
    <dgm:cxn modelId="{D5E5E40A-8495-4AB7-BB41-6870D8F5955A}" type="presParOf" srcId="{CE96C933-CE24-4901-809A-DD66F77B9098}" destId="{3FE6A6A3-D7B1-463D-8765-AE08A9DB9A79}" srcOrd="2" destOrd="0" presId="urn:microsoft.com/office/officeart/2005/8/layout/chevron1"/>
    <dgm:cxn modelId="{B7512219-4A0A-4228-917A-47375686987B}" type="presParOf" srcId="{CE96C933-CE24-4901-809A-DD66F77B9098}" destId="{057E0E1B-0E52-41A3-9395-595169AFEC95}" srcOrd="3" destOrd="0" presId="urn:microsoft.com/office/officeart/2005/8/layout/chevron1"/>
    <dgm:cxn modelId="{FBD421EC-411A-4D9A-B0BA-C58FA0643DDC}" type="presParOf" srcId="{CE96C933-CE24-4901-809A-DD66F77B9098}" destId="{7BADBD4C-9F2C-4A68-B968-8221111AA4AF}" srcOrd="4" destOrd="0" presId="urn:microsoft.com/office/officeart/2005/8/layout/chevron1"/>
    <dgm:cxn modelId="{29A3B4DC-E839-4A1C-AC8C-6992879E30A2}" type="presParOf" srcId="{CE96C933-CE24-4901-809A-DD66F77B9098}" destId="{C8618E54-F506-482E-874A-922F29700DF0}" srcOrd="5" destOrd="0" presId="urn:microsoft.com/office/officeart/2005/8/layout/chevron1"/>
    <dgm:cxn modelId="{F83737AE-013B-4827-B213-87753DE14954}" type="presParOf" srcId="{CE96C933-CE24-4901-809A-DD66F77B9098}" destId="{E861A9B2-B35F-4F57-8647-7A4FA1840FA3}" srcOrd="6" destOrd="0" presId="urn:microsoft.com/office/officeart/2005/8/layout/chevron1"/>
    <dgm:cxn modelId="{BE55538B-79D0-4023-97FD-1566617AC8CE}" type="presParOf" srcId="{CE96C933-CE24-4901-809A-DD66F77B9098}" destId="{EA3DCFDF-5378-44D8-A0DD-3C68AC96821B}" srcOrd="7" destOrd="0" presId="urn:microsoft.com/office/officeart/2005/8/layout/chevron1"/>
    <dgm:cxn modelId="{0C4E6EA1-59D9-4A8E-BABF-8F89404C4CB4}" type="presParOf" srcId="{CE96C933-CE24-4901-809A-DD66F77B9098}" destId="{1D237F01-7B2F-450F-B135-C7261AD1EA7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7CCFC09-17E9-4F3C-B486-AA0715BDF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860C011-016E-40DD-B39B-1DF573992CCA}">
      <dgm:prSet phldrT="[Testo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it-IT" dirty="0"/>
        </a:p>
      </dgm:t>
    </dgm:pt>
    <dgm:pt modelId="{3B928422-F5A9-4917-A206-79077E2C4CA8}" type="parTrans" cxnId="{FB830125-CBF3-45C4-9C12-0E438C335A3F}">
      <dgm:prSet/>
      <dgm:spPr/>
      <dgm:t>
        <a:bodyPr/>
        <a:lstStyle/>
        <a:p>
          <a:endParaRPr lang="it-IT"/>
        </a:p>
      </dgm:t>
    </dgm:pt>
    <dgm:pt modelId="{2DF96CC6-ED41-4487-B59D-50282CADA64F}" type="sibTrans" cxnId="{FB830125-CBF3-45C4-9C12-0E438C335A3F}">
      <dgm:prSet/>
      <dgm:spPr/>
      <dgm:t>
        <a:bodyPr/>
        <a:lstStyle/>
        <a:p>
          <a:endParaRPr lang="it-IT"/>
        </a:p>
      </dgm:t>
    </dgm:pt>
    <dgm:pt modelId="{3F6D130E-CF49-4E9C-A7B5-DC27C0211E42}">
      <dgm:prSet phldrT="[Testo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it-IT" dirty="0"/>
        </a:p>
      </dgm:t>
    </dgm:pt>
    <dgm:pt modelId="{A96FFE45-3FBA-4805-9766-04B22256EC8E}" type="parTrans" cxnId="{C2B96F0C-7565-43F2-8693-688D806167D4}">
      <dgm:prSet/>
      <dgm:spPr/>
      <dgm:t>
        <a:bodyPr/>
        <a:lstStyle/>
        <a:p>
          <a:endParaRPr lang="it-IT"/>
        </a:p>
      </dgm:t>
    </dgm:pt>
    <dgm:pt modelId="{C10FC478-299E-468D-ACA2-D3EBB43EA9DC}" type="sibTrans" cxnId="{C2B96F0C-7565-43F2-8693-688D806167D4}">
      <dgm:prSet/>
      <dgm:spPr/>
      <dgm:t>
        <a:bodyPr/>
        <a:lstStyle/>
        <a:p>
          <a:endParaRPr lang="it-IT"/>
        </a:p>
      </dgm:t>
    </dgm:pt>
    <dgm:pt modelId="{54FAE55F-3D5E-4D40-B3D6-5CC11790E29D}">
      <dgm:prSet phldrT="[Testo]"/>
      <dgm:spPr>
        <a:ln>
          <a:solidFill>
            <a:schemeClr val="accent1"/>
          </a:solidFill>
        </a:ln>
      </dgm:spPr>
      <dgm:t>
        <a:bodyPr/>
        <a:lstStyle/>
        <a:p>
          <a:endParaRPr lang="it-IT"/>
        </a:p>
      </dgm:t>
    </dgm:pt>
    <dgm:pt modelId="{9F18B0C6-3BBF-4B9D-BDF2-E3DE025C3CE8}" type="parTrans" cxnId="{0E35C12F-C045-4683-A438-42CCF5BFCD27}">
      <dgm:prSet/>
      <dgm:spPr/>
      <dgm:t>
        <a:bodyPr/>
        <a:lstStyle/>
        <a:p>
          <a:endParaRPr lang="it-IT"/>
        </a:p>
      </dgm:t>
    </dgm:pt>
    <dgm:pt modelId="{4756F9EF-643B-46FA-8A5F-2FC3F3ECB6CF}" type="sibTrans" cxnId="{0E35C12F-C045-4683-A438-42CCF5BFCD27}">
      <dgm:prSet/>
      <dgm:spPr/>
      <dgm:t>
        <a:bodyPr/>
        <a:lstStyle/>
        <a:p>
          <a:endParaRPr lang="it-IT"/>
        </a:p>
      </dgm:t>
    </dgm:pt>
    <dgm:pt modelId="{D2B5F6E3-0552-4549-9359-27C1D6CD26F3}">
      <dgm:prSet phldrT="[Testo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it-IT"/>
        </a:p>
      </dgm:t>
    </dgm:pt>
    <dgm:pt modelId="{1CA977CB-7E1F-47CE-92D8-B64271423386}" type="parTrans" cxnId="{12F828FF-DE0C-40D4-9D75-D8E4D422D8E1}">
      <dgm:prSet/>
      <dgm:spPr/>
      <dgm:t>
        <a:bodyPr/>
        <a:lstStyle/>
        <a:p>
          <a:endParaRPr lang="it-IT"/>
        </a:p>
      </dgm:t>
    </dgm:pt>
    <dgm:pt modelId="{D862A0F9-0B5C-441D-906A-3D6A9F62B4F1}" type="sibTrans" cxnId="{12F828FF-DE0C-40D4-9D75-D8E4D422D8E1}">
      <dgm:prSet/>
      <dgm:spPr/>
      <dgm:t>
        <a:bodyPr/>
        <a:lstStyle/>
        <a:p>
          <a:endParaRPr lang="it-IT"/>
        </a:p>
      </dgm:t>
    </dgm:pt>
    <dgm:pt modelId="{F583DA32-346A-403D-890C-07CEF89B4CC1}">
      <dgm:prSet phldrT="[Testo]"/>
      <dgm:spPr>
        <a:solidFill>
          <a:schemeClr val="bg1"/>
        </a:solidFill>
        <a:ln w="19050">
          <a:solidFill>
            <a:schemeClr val="accent1"/>
          </a:solidFill>
        </a:ln>
      </dgm:spPr>
      <dgm:t>
        <a:bodyPr/>
        <a:lstStyle/>
        <a:p>
          <a:endParaRPr lang="it-IT"/>
        </a:p>
      </dgm:t>
    </dgm:pt>
    <dgm:pt modelId="{C0A6DF76-4E3B-4DA1-B2BC-D3F9A1068F5B}" type="parTrans" cxnId="{3370E9D7-D8D2-4B7E-9A8B-EEFE8646F3BE}">
      <dgm:prSet/>
      <dgm:spPr/>
      <dgm:t>
        <a:bodyPr/>
        <a:lstStyle/>
        <a:p>
          <a:endParaRPr lang="it-IT"/>
        </a:p>
      </dgm:t>
    </dgm:pt>
    <dgm:pt modelId="{1F5BF309-7E36-4F40-88F7-D64CA3DBD0C1}" type="sibTrans" cxnId="{3370E9D7-D8D2-4B7E-9A8B-EEFE8646F3BE}">
      <dgm:prSet/>
      <dgm:spPr/>
      <dgm:t>
        <a:bodyPr/>
        <a:lstStyle/>
        <a:p>
          <a:endParaRPr lang="it-IT"/>
        </a:p>
      </dgm:t>
    </dgm:pt>
    <dgm:pt modelId="{CE96C933-CE24-4901-809A-DD66F77B9098}" type="pres">
      <dgm:prSet presAssocID="{47CCFC09-17E9-4F3C-B486-AA0715BDFE53}" presName="Name0" presStyleCnt="0">
        <dgm:presLayoutVars>
          <dgm:dir/>
          <dgm:animLvl val="lvl"/>
          <dgm:resizeHandles val="exact"/>
        </dgm:presLayoutVars>
      </dgm:prSet>
      <dgm:spPr/>
    </dgm:pt>
    <dgm:pt modelId="{B12B70D6-EBE0-465D-99E7-AC65CC833D0F}" type="pres">
      <dgm:prSet presAssocID="{F860C011-016E-40DD-B39B-1DF573992CC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58F3657-3A92-4054-8056-AE8394E986CA}" type="pres">
      <dgm:prSet presAssocID="{2DF96CC6-ED41-4487-B59D-50282CADA64F}" presName="parTxOnlySpace" presStyleCnt="0"/>
      <dgm:spPr/>
    </dgm:pt>
    <dgm:pt modelId="{3FE6A6A3-D7B1-463D-8765-AE08A9DB9A79}" type="pres">
      <dgm:prSet presAssocID="{54FAE55F-3D5E-4D40-B3D6-5CC11790E2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57E0E1B-0E52-41A3-9395-595169AFEC95}" type="pres">
      <dgm:prSet presAssocID="{4756F9EF-643B-46FA-8A5F-2FC3F3ECB6CF}" presName="parTxOnlySpace" presStyleCnt="0"/>
      <dgm:spPr/>
    </dgm:pt>
    <dgm:pt modelId="{7BADBD4C-9F2C-4A68-B968-8221111AA4AF}" type="pres">
      <dgm:prSet presAssocID="{D2B5F6E3-0552-4549-9359-27C1D6CD26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8618E54-F506-482E-874A-922F29700DF0}" type="pres">
      <dgm:prSet presAssocID="{D862A0F9-0B5C-441D-906A-3D6A9F62B4F1}" presName="parTxOnlySpace" presStyleCnt="0"/>
      <dgm:spPr/>
    </dgm:pt>
    <dgm:pt modelId="{E861A9B2-B35F-4F57-8647-7A4FA1840FA3}" type="pres">
      <dgm:prSet presAssocID="{F583DA32-346A-403D-890C-07CEF89B4CC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A3DCFDF-5378-44D8-A0DD-3C68AC96821B}" type="pres">
      <dgm:prSet presAssocID="{1F5BF309-7E36-4F40-88F7-D64CA3DBD0C1}" presName="parTxOnlySpace" presStyleCnt="0"/>
      <dgm:spPr/>
    </dgm:pt>
    <dgm:pt modelId="{1D237F01-7B2F-450F-B135-C7261AD1EA7E}" type="pres">
      <dgm:prSet presAssocID="{3F6D130E-CF49-4E9C-A7B5-DC27C0211E4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2BF1B01-B5A4-4FA8-A576-C4099ACD50BB}" type="presOf" srcId="{3F6D130E-CF49-4E9C-A7B5-DC27C0211E42}" destId="{1D237F01-7B2F-450F-B135-C7261AD1EA7E}" srcOrd="0" destOrd="0" presId="urn:microsoft.com/office/officeart/2005/8/layout/chevron1"/>
    <dgm:cxn modelId="{5C781A06-9607-4A99-81C6-888BC9AD11B7}" type="presOf" srcId="{F860C011-016E-40DD-B39B-1DF573992CCA}" destId="{B12B70D6-EBE0-465D-99E7-AC65CC833D0F}" srcOrd="0" destOrd="0" presId="urn:microsoft.com/office/officeart/2005/8/layout/chevron1"/>
    <dgm:cxn modelId="{C2B96F0C-7565-43F2-8693-688D806167D4}" srcId="{47CCFC09-17E9-4F3C-B486-AA0715BDFE53}" destId="{3F6D130E-CF49-4E9C-A7B5-DC27C0211E42}" srcOrd="4" destOrd="0" parTransId="{A96FFE45-3FBA-4805-9766-04B22256EC8E}" sibTransId="{C10FC478-299E-468D-ACA2-D3EBB43EA9DC}"/>
    <dgm:cxn modelId="{FB830125-CBF3-45C4-9C12-0E438C335A3F}" srcId="{47CCFC09-17E9-4F3C-B486-AA0715BDFE53}" destId="{F860C011-016E-40DD-B39B-1DF573992CCA}" srcOrd="0" destOrd="0" parTransId="{3B928422-F5A9-4917-A206-79077E2C4CA8}" sibTransId="{2DF96CC6-ED41-4487-B59D-50282CADA64F}"/>
    <dgm:cxn modelId="{51B12D2F-BA91-42C3-AD5C-672630C7BCBD}" type="presOf" srcId="{D2B5F6E3-0552-4549-9359-27C1D6CD26F3}" destId="{7BADBD4C-9F2C-4A68-B968-8221111AA4AF}" srcOrd="0" destOrd="0" presId="urn:microsoft.com/office/officeart/2005/8/layout/chevron1"/>
    <dgm:cxn modelId="{0E35C12F-C045-4683-A438-42CCF5BFCD27}" srcId="{47CCFC09-17E9-4F3C-B486-AA0715BDFE53}" destId="{54FAE55F-3D5E-4D40-B3D6-5CC11790E29D}" srcOrd="1" destOrd="0" parTransId="{9F18B0C6-3BBF-4B9D-BDF2-E3DE025C3CE8}" sibTransId="{4756F9EF-643B-46FA-8A5F-2FC3F3ECB6CF}"/>
    <dgm:cxn modelId="{1759C03F-8859-4D8A-B79B-1DF8DC532310}" type="presOf" srcId="{F583DA32-346A-403D-890C-07CEF89B4CC1}" destId="{E861A9B2-B35F-4F57-8647-7A4FA1840FA3}" srcOrd="0" destOrd="0" presId="urn:microsoft.com/office/officeart/2005/8/layout/chevron1"/>
    <dgm:cxn modelId="{93CA5BBE-0B18-4DFA-A4D8-0B30E3B00E62}" type="presOf" srcId="{54FAE55F-3D5E-4D40-B3D6-5CC11790E29D}" destId="{3FE6A6A3-D7B1-463D-8765-AE08A9DB9A79}" srcOrd="0" destOrd="0" presId="urn:microsoft.com/office/officeart/2005/8/layout/chevron1"/>
    <dgm:cxn modelId="{7C96F2D2-6FF9-49B9-923D-764F64056322}" type="presOf" srcId="{47CCFC09-17E9-4F3C-B486-AA0715BDFE53}" destId="{CE96C933-CE24-4901-809A-DD66F77B9098}" srcOrd="0" destOrd="0" presId="urn:microsoft.com/office/officeart/2005/8/layout/chevron1"/>
    <dgm:cxn modelId="{3370E9D7-D8D2-4B7E-9A8B-EEFE8646F3BE}" srcId="{47CCFC09-17E9-4F3C-B486-AA0715BDFE53}" destId="{F583DA32-346A-403D-890C-07CEF89B4CC1}" srcOrd="3" destOrd="0" parTransId="{C0A6DF76-4E3B-4DA1-B2BC-D3F9A1068F5B}" sibTransId="{1F5BF309-7E36-4F40-88F7-D64CA3DBD0C1}"/>
    <dgm:cxn modelId="{12F828FF-DE0C-40D4-9D75-D8E4D422D8E1}" srcId="{47CCFC09-17E9-4F3C-B486-AA0715BDFE53}" destId="{D2B5F6E3-0552-4549-9359-27C1D6CD26F3}" srcOrd="2" destOrd="0" parTransId="{1CA977CB-7E1F-47CE-92D8-B64271423386}" sibTransId="{D862A0F9-0B5C-441D-906A-3D6A9F62B4F1}"/>
    <dgm:cxn modelId="{EE089219-D49A-49DC-9014-92EC7282BE3F}" type="presParOf" srcId="{CE96C933-CE24-4901-809A-DD66F77B9098}" destId="{B12B70D6-EBE0-465D-99E7-AC65CC833D0F}" srcOrd="0" destOrd="0" presId="urn:microsoft.com/office/officeart/2005/8/layout/chevron1"/>
    <dgm:cxn modelId="{2257D95A-F8C7-4103-ACC9-CD29A6318C0A}" type="presParOf" srcId="{CE96C933-CE24-4901-809A-DD66F77B9098}" destId="{E58F3657-3A92-4054-8056-AE8394E986CA}" srcOrd="1" destOrd="0" presId="urn:microsoft.com/office/officeart/2005/8/layout/chevron1"/>
    <dgm:cxn modelId="{D5E5E40A-8495-4AB7-BB41-6870D8F5955A}" type="presParOf" srcId="{CE96C933-CE24-4901-809A-DD66F77B9098}" destId="{3FE6A6A3-D7B1-463D-8765-AE08A9DB9A79}" srcOrd="2" destOrd="0" presId="urn:microsoft.com/office/officeart/2005/8/layout/chevron1"/>
    <dgm:cxn modelId="{B7512219-4A0A-4228-917A-47375686987B}" type="presParOf" srcId="{CE96C933-CE24-4901-809A-DD66F77B9098}" destId="{057E0E1B-0E52-41A3-9395-595169AFEC95}" srcOrd="3" destOrd="0" presId="urn:microsoft.com/office/officeart/2005/8/layout/chevron1"/>
    <dgm:cxn modelId="{FBD421EC-411A-4D9A-B0BA-C58FA0643DDC}" type="presParOf" srcId="{CE96C933-CE24-4901-809A-DD66F77B9098}" destId="{7BADBD4C-9F2C-4A68-B968-8221111AA4AF}" srcOrd="4" destOrd="0" presId="urn:microsoft.com/office/officeart/2005/8/layout/chevron1"/>
    <dgm:cxn modelId="{29A3B4DC-E839-4A1C-AC8C-6992879E30A2}" type="presParOf" srcId="{CE96C933-CE24-4901-809A-DD66F77B9098}" destId="{C8618E54-F506-482E-874A-922F29700DF0}" srcOrd="5" destOrd="0" presId="urn:microsoft.com/office/officeart/2005/8/layout/chevron1"/>
    <dgm:cxn modelId="{F83737AE-013B-4827-B213-87753DE14954}" type="presParOf" srcId="{CE96C933-CE24-4901-809A-DD66F77B9098}" destId="{E861A9B2-B35F-4F57-8647-7A4FA1840FA3}" srcOrd="6" destOrd="0" presId="urn:microsoft.com/office/officeart/2005/8/layout/chevron1"/>
    <dgm:cxn modelId="{BE55538B-79D0-4023-97FD-1566617AC8CE}" type="presParOf" srcId="{CE96C933-CE24-4901-809A-DD66F77B9098}" destId="{EA3DCFDF-5378-44D8-A0DD-3C68AC96821B}" srcOrd="7" destOrd="0" presId="urn:microsoft.com/office/officeart/2005/8/layout/chevron1"/>
    <dgm:cxn modelId="{0C4E6EA1-59D9-4A8E-BABF-8F89404C4CB4}" type="presParOf" srcId="{CE96C933-CE24-4901-809A-DD66F77B9098}" destId="{1D237F01-7B2F-450F-B135-C7261AD1EA7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372A52D-72F4-445E-B83C-B8C617A0B4F7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01505975-5090-4B12-910D-00C526A1D5E6}">
      <dgm:prSet phldrT="[Testo]"/>
      <dgm:spPr/>
      <dgm:t>
        <a:bodyPr/>
        <a:lstStyle/>
        <a:p>
          <a:r>
            <a:rPr lang="it-IT" b="1" dirty="0"/>
            <a:t>2015</a:t>
          </a:r>
        </a:p>
      </dgm:t>
    </dgm:pt>
    <dgm:pt modelId="{C5673AD7-8C47-4F80-9D25-4BF1EB69EA7E}" type="parTrans" cxnId="{30D990A3-375C-4B2A-A2FA-F3EAAB354AA7}">
      <dgm:prSet/>
      <dgm:spPr/>
      <dgm:t>
        <a:bodyPr/>
        <a:lstStyle/>
        <a:p>
          <a:endParaRPr lang="it-IT"/>
        </a:p>
      </dgm:t>
    </dgm:pt>
    <dgm:pt modelId="{DF074B41-3B8A-4B2E-934A-DC170512A1BE}" type="sibTrans" cxnId="{30D990A3-375C-4B2A-A2FA-F3EAAB354AA7}">
      <dgm:prSet/>
      <dgm:spPr/>
      <dgm:t>
        <a:bodyPr/>
        <a:lstStyle/>
        <a:p>
          <a:endParaRPr lang="it-IT"/>
        </a:p>
      </dgm:t>
    </dgm:pt>
    <dgm:pt modelId="{92957632-1C09-46C9-826E-3A5EDD33E830}">
      <dgm:prSet phldrT="[Testo]"/>
      <dgm:spPr/>
      <dgm:t>
        <a:bodyPr/>
        <a:lstStyle/>
        <a:p>
          <a:r>
            <a:rPr lang="it-IT" b="1" dirty="0"/>
            <a:t>2017</a:t>
          </a:r>
        </a:p>
      </dgm:t>
    </dgm:pt>
    <dgm:pt modelId="{DC7124E0-1FD4-4784-9406-B2E5F3A61E88}" type="parTrans" cxnId="{0425EF81-CCD8-46B1-8B51-A1FF4B96DED2}">
      <dgm:prSet/>
      <dgm:spPr/>
      <dgm:t>
        <a:bodyPr/>
        <a:lstStyle/>
        <a:p>
          <a:endParaRPr lang="it-IT"/>
        </a:p>
      </dgm:t>
    </dgm:pt>
    <dgm:pt modelId="{27E05625-CAC2-428D-A302-05B51D140DE7}" type="sibTrans" cxnId="{0425EF81-CCD8-46B1-8B51-A1FF4B96DED2}">
      <dgm:prSet/>
      <dgm:spPr/>
      <dgm:t>
        <a:bodyPr/>
        <a:lstStyle/>
        <a:p>
          <a:endParaRPr lang="it-IT"/>
        </a:p>
      </dgm:t>
    </dgm:pt>
    <dgm:pt modelId="{13248C97-E1C3-49A4-8BA6-B6BFEE370E2C}">
      <dgm:prSet phldrT="[Testo]"/>
      <dgm:spPr/>
      <dgm:t>
        <a:bodyPr/>
        <a:lstStyle/>
        <a:p>
          <a:r>
            <a:rPr lang="it-IT" b="1" dirty="0"/>
            <a:t>2019</a:t>
          </a:r>
        </a:p>
      </dgm:t>
    </dgm:pt>
    <dgm:pt modelId="{C8BD9A4C-828E-413F-AF31-5FB55AE7CC5C}" type="parTrans" cxnId="{6FB031EF-8E42-4E49-BE16-0C70BE682F3F}">
      <dgm:prSet/>
      <dgm:spPr/>
      <dgm:t>
        <a:bodyPr/>
        <a:lstStyle/>
        <a:p>
          <a:endParaRPr lang="it-IT"/>
        </a:p>
      </dgm:t>
    </dgm:pt>
    <dgm:pt modelId="{2C1AE8DB-AE56-42ED-8891-C807C0AF064A}" type="sibTrans" cxnId="{6FB031EF-8E42-4E49-BE16-0C70BE682F3F}">
      <dgm:prSet/>
      <dgm:spPr/>
      <dgm:t>
        <a:bodyPr/>
        <a:lstStyle/>
        <a:p>
          <a:endParaRPr lang="it-IT"/>
        </a:p>
      </dgm:t>
    </dgm:pt>
    <dgm:pt modelId="{0C000F19-BB7D-408C-AA98-3F252D9148AB}" type="pres">
      <dgm:prSet presAssocID="{6372A52D-72F4-445E-B83C-B8C617A0B4F7}" presName="Name0" presStyleCnt="0">
        <dgm:presLayoutVars>
          <dgm:dir/>
          <dgm:resizeHandles val="exact"/>
        </dgm:presLayoutVars>
      </dgm:prSet>
      <dgm:spPr/>
    </dgm:pt>
    <dgm:pt modelId="{4A6CBC9B-12C4-4E41-8F9B-B948B69FD40D}" type="pres">
      <dgm:prSet presAssocID="{6372A52D-72F4-445E-B83C-B8C617A0B4F7}" presName="arrow" presStyleLbl="bgShp" presStyleIdx="0" presStyleCnt="1"/>
      <dgm:spPr/>
    </dgm:pt>
    <dgm:pt modelId="{F655B455-21CC-4795-907F-30CDEE7D79F9}" type="pres">
      <dgm:prSet presAssocID="{6372A52D-72F4-445E-B83C-B8C617A0B4F7}" presName="points" presStyleCnt="0"/>
      <dgm:spPr/>
    </dgm:pt>
    <dgm:pt modelId="{DA97BE48-7D2A-4FAD-A983-FE668331E967}" type="pres">
      <dgm:prSet presAssocID="{01505975-5090-4B12-910D-00C526A1D5E6}" presName="compositeA" presStyleCnt="0"/>
      <dgm:spPr/>
    </dgm:pt>
    <dgm:pt modelId="{F046E0F7-12E4-4F6B-801B-06309D3E8284}" type="pres">
      <dgm:prSet presAssocID="{01505975-5090-4B12-910D-00C526A1D5E6}" presName="textA" presStyleLbl="revTx" presStyleIdx="0" presStyleCnt="3">
        <dgm:presLayoutVars>
          <dgm:bulletEnabled val="1"/>
        </dgm:presLayoutVars>
      </dgm:prSet>
      <dgm:spPr/>
    </dgm:pt>
    <dgm:pt modelId="{3E929AD7-F9EC-4E2D-BA0B-A66A98471954}" type="pres">
      <dgm:prSet presAssocID="{01505975-5090-4B12-910D-00C526A1D5E6}" presName="circleA" presStyleLbl="node1" presStyleIdx="0" presStyleCnt="3"/>
      <dgm:spPr/>
    </dgm:pt>
    <dgm:pt modelId="{DB74E6FA-8EB3-4246-9486-CF1015A03E73}" type="pres">
      <dgm:prSet presAssocID="{01505975-5090-4B12-910D-00C526A1D5E6}" presName="spaceA" presStyleCnt="0"/>
      <dgm:spPr/>
    </dgm:pt>
    <dgm:pt modelId="{F4AF2023-6D7C-48D7-BFD7-EEECEEC883A2}" type="pres">
      <dgm:prSet presAssocID="{DF074B41-3B8A-4B2E-934A-DC170512A1BE}" presName="space" presStyleCnt="0"/>
      <dgm:spPr/>
    </dgm:pt>
    <dgm:pt modelId="{0F3E51B1-71E4-4537-B9CD-D967BF60BB5A}" type="pres">
      <dgm:prSet presAssocID="{92957632-1C09-46C9-826E-3A5EDD33E830}" presName="compositeB" presStyleCnt="0"/>
      <dgm:spPr/>
    </dgm:pt>
    <dgm:pt modelId="{97C4CF59-E82B-4E9C-B2DE-408DEFAADDF0}" type="pres">
      <dgm:prSet presAssocID="{92957632-1C09-46C9-826E-3A5EDD33E830}" presName="textB" presStyleLbl="revTx" presStyleIdx="1" presStyleCnt="3">
        <dgm:presLayoutVars>
          <dgm:bulletEnabled val="1"/>
        </dgm:presLayoutVars>
      </dgm:prSet>
      <dgm:spPr/>
    </dgm:pt>
    <dgm:pt modelId="{DF68E064-73AF-4551-B016-622B7AA0577A}" type="pres">
      <dgm:prSet presAssocID="{92957632-1C09-46C9-826E-3A5EDD33E830}" presName="circleB" presStyleLbl="node1" presStyleIdx="1" presStyleCnt="3"/>
      <dgm:spPr/>
    </dgm:pt>
    <dgm:pt modelId="{81FCB0DB-CB59-43B7-A5DF-4EDEC72256FE}" type="pres">
      <dgm:prSet presAssocID="{92957632-1C09-46C9-826E-3A5EDD33E830}" presName="spaceB" presStyleCnt="0"/>
      <dgm:spPr/>
    </dgm:pt>
    <dgm:pt modelId="{93DE58EB-06A9-4E8A-868B-7D23F4AA992B}" type="pres">
      <dgm:prSet presAssocID="{27E05625-CAC2-428D-A302-05B51D140DE7}" presName="space" presStyleCnt="0"/>
      <dgm:spPr/>
    </dgm:pt>
    <dgm:pt modelId="{33ABAA91-9088-4284-A17D-08FDDF09C82B}" type="pres">
      <dgm:prSet presAssocID="{13248C97-E1C3-49A4-8BA6-B6BFEE370E2C}" presName="compositeA" presStyleCnt="0"/>
      <dgm:spPr/>
    </dgm:pt>
    <dgm:pt modelId="{E2AA67A8-6BCD-46E4-B97A-6D044596E634}" type="pres">
      <dgm:prSet presAssocID="{13248C97-E1C3-49A4-8BA6-B6BFEE370E2C}" presName="textA" presStyleLbl="revTx" presStyleIdx="2" presStyleCnt="3">
        <dgm:presLayoutVars>
          <dgm:bulletEnabled val="1"/>
        </dgm:presLayoutVars>
      </dgm:prSet>
      <dgm:spPr/>
    </dgm:pt>
    <dgm:pt modelId="{1444BE9D-F34D-4C18-BDF4-106B2CA1DBFF}" type="pres">
      <dgm:prSet presAssocID="{13248C97-E1C3-49A4-8BA6-B6BFEE370E2C}" presName="circleA" presStyleLbl="node1" presStyleIdx="2" presStyleCnt="3"/>
      <dgm:spPr/>
    </dgm:pt>
    <dgm:pt modelId="{E8ACC37B-E59B-4131-AACA-817E48701511}" type="pres">
      <dgm:prSet presAssocID="{13248C97-E1C3-49A4-8BA6-B6BFEE370E2C}" presName="spaceA" presStyleCnt="0"/>
      <dgm:spPr/>
    </dgm:pt>
  </dgm:ptLst>
  <dgm:cxnLst>
    <dgm:cxn modelId="{F3A39D5E-9340-4463-ACE3-6EB06E5FF1DB}" type="presOf" srcId="{01505975-5090-4B12-910D-00C526A1D5E6}" destId="{F046E0F7-12E4-4F6B-801B-06309D3E8284}" srcOrd="0" destOrd="0" presId="urn:microsoft.com/office/officeart/2005/8/layout/hProcess11"/>
    <dgm:cxn modelId="{0425EF81-CCD8-46B1-8B51-A1FF4B96DED2}" srcId="{6372A52D-72F4-445E-B83C-B8C617A0B4F7}" destId="{92957632-1C09-46C9-826E-3A5EDD33E830}" srcOrd="1" destOrd="0" parTransId="{DC7124E0-1FD4-4784-9406-B2E5F3A61E88}" sibTransId="{27E05625-CAC2-428D-A302-05B51D140DE7}"/>
    <dgm:cxn modelId="{30D990A3-375C-4B2A-A2FA-F3EAAB354AA7}" srcId="{6372A52D-72F4-445E-B83C-B8C617A0B4F7}" destId="{01505975-5090-4B12-910D-00C526A1D5E6}" srcOrd="0" destOrd="0" parTransId="{C5673AD7-8C47-4F80-9D25-4BF1EB69EA7E}" sibTransId="{DF074B41-3B8A-4B2E-934A-DC170512A1BE}"/>
    <dgm:cxn modelId="{F0EE3DE6-29AC-4C93-9DFF-62D0DB2F9BBA}" type="presOf" srcId="{13248C97-E1C3-49A4-8BA6-B6BFEE370E2C}" destId="{E2AA67A8-6BCD-46E4-B97A-6D044596E634}" srcOrd="0" destOrd="0" presId="urn:microsoft.com/office/officeart/2005/8/layout/hProcess11"/>
    <dgm:cxn modelId="{49E99CE9-93A1-4DC0-A148-236B094E7D33}" type="presOf" srcId="{6372A52D-72F4-445E-B83C-B8C617A0B4F7}" destId="{0C000F19-BB7D-408C-AA98-3F252D9148AB}" srcOrd="0" destOrd="0" presId="urn:microsoft.com/office/officeart/2005/8/layout/hProcess11"/>
    <dgm:cxn modelId="{6FB031EF-8E42-4E49-BE16-0C70BE682F3F}" srcId="{6372A52D-72F4-445E-B83C-B8C617A0B4F7}" destId="{13248C97-E1C3-49A4-8BA6-B6BFEE370E2C}" srcOrd="2" destOrd="0" parTransId="{C8BD9A4C-828E-413F-AF31-5FB55AE7CC5C}" sibTransId="{2C1AE8DB-AE56-42ED-8891-C807C0AF064A}"/>
    <dgm:cxn modelId="{A6B798FE-06D4-43A4-92EB-F3E2B58DFFA3}" type="presOf" srcId="{92957632-1C09-46C9-826E-3A5EDD33E830}" destId="{97C4CF59-E82B-4E9C-B2DE-408DEFAADDF0}" srcOrd="0" destOrd="0" presId="urn:microsoft.com/office/officeart/2005/8/layout/hProcess11"/>
    <dgm:cxn modelId="{1C27D219-C6CF-499E-94A6-92857408B22B}" type="presParOf" srcId="{0C000F19-BB7D-408C-AA98-3F252D9148AB}" destId="{4A6CBC9B-12C4-4E41-8F9B-B948B69FD40D}" srcOrd="0" destOrd="0" presId="urn:microsoft.com/office/officeart/2005/8/layout/hProcess11"/>
    <dgm:cxn modelId="{4E1EDA2D-46B7-434E-9F3C-4E4C89451F8B}" type="presParOf" srcId="{0C000F19-BB7D-408C-AA98-3F252D9148AB}" destId="{F655B455-21CC-4795-907F-30CDEE7D79F9}" srcOrd="1" destOrd="0" presId="urn:microsoft.com/office/officeart/2005/8/layout/hProcess11"/>
    <dgm:cxn modelId="{DF1FF36F-AB9B-4385-9A78-0C00D9E48C4D}" type="presParOf" srcId="{F655B455-21CC-4795-907F-30CDEE7D79F9}" destId="{DA97BE48-7D2A-4FAD-A983-FE668331E967}" srcOrd="0" destOrd="0" presId="urn:microsoft.com/office/officeart/2005/8/layout/hProcess11"/>
    <dgm:cxn modelId="{33B1B487-2DC6-4230-9CC4-325634307050}" type="presParOf" srcId="{DA97BE48-7D2A-4FAD-A983-FE668331E967}" destId="{F046E0F7-12E4-4F6B-801B-06309D3E8284}" srcOrd="0" destOrd="0" presId="urn:microsoft.com/office/officeart/2005/8/layout/hProcess11"/>
    <dgm:cxn modelId="{2DFE387C-BA43-44A1-9617-F8834559074C}" type="presParOf" srcId="{DA97BE48-7D2A-4FAD-A983-FE668331E967}" destId="{3E929AD7-F9EC-4E2D-BA0B-A66A98471954}" srcOrd="1" destOrd="0" presId="urn:microsoft.com/office/officeart/2005/8/layout/hProcess11"/>
    <dgm:cxn modelId="{CF294755-2407-409A-BF6A-01B5F6C50688}" type="presParOf" srcId="{DA97BE48-7D2A-4FAD-A983-FE668331E967}" destId="{DB74E6FA-8EB3-4246-9486-CF1015A03E73}" srcOrd="2" destOrd="0" presId="urn:microsoft.com/office/officeart/2005/8/layout/hProcess11"/>
    <dgm:cxn modelId="{D79B2493-B744-4933-AF94-C643A9F65C7E}" type="presParOf" srcId="{F655B455-21CC-4795-907F-30CDEE7D79F9}" destId="{F4AF2023-6D7C-48D7-BFD7-EEECEEC883A2}" srcOrd="1" destOrd="0" presId="urn:microsoft.com/office/officeart/2005/8/layout/hProcess11"/>
    <dgm:cxn modelId="{12BB3E33-AF13-4BB8-9FA3-00330E41ADEC}" type="presParOf" srcId="{F655B455-21CC-4795-907F-30CDEE7D79F9}" destId="{0F3E51B1-71E4-4537-B9CD-D967BF60BB5A}" srcOrd="2" destOrd="0" presId="urn:microsoft.com/office/officeart/2005/8/layout/hProcess11"/>
    <dgm:cxn modelId="{88C10023-8862-48D1-9AF4-26698A3FDFF2}" type="presParOf" srcId="{0F3E51B1-71E4-4537-B9CD-D967BF60BB5A}" destId="{97C4CF59-E82B-4E9C-B2DE-408DEFAADDF0}" srcOrd="0" destOrd="0" presId="urn:microsoft.com/office/officeart/2005/8/layout/hProcess11"/>
    <dgm:cxn modelId="{4385D53C-F7E7-445A-895D-DB587D5840A1}" type="presParOf" srcId="{0F3E51B1-71E4-4537-B9CD-D967BF60BB5A}" destId="{DF68E064-73AF-4551-B016-622B7AA0577A}" srcOrd="1" destOrd="0" presId="urn:microsoft.com/office/officeart/2005/8/layout/hProcess11"/>
    <dgm:cxn modelId="{05F4B902-3F7D-458A-BD66-9F941AE6AC80}" type="presParOf" srcId="{0F3E51B1-71E4-4537-B9CD-D967BF60BB5A}" destId="{81FCB0DB-CB59-43B7-A5DF-4EDEC72256FE}" srcOrd="2" destOrd="0" presId="urn:microsoft.com/office/officeart/2005/8/layout/hProcess11"/>
    <dgm:cxn modelId="{634B41AB-883D-4CB5-BB93-B95D696D22BE}" type="presParOf" srcId="{F655B455-21CC-4795-907F-30CDEE7D79F9}" destId="{93DE58EB-06A9-4E8A-868B-7D23F4AA992B}" srcOrd="3" destOrd="0" presId="urn:microsoft.com/office/officeart/2005/8/layout/hProcess11"/>
    <dgm:cxn modelId="{D24AD8AB-5A7A-4D26-AE2C-4F65F2369148}" type="presParOf" srcId="{F655B455-21CC-4795-907F-30CDEE7D79F9}" destId="{33ABAA91-9088-4284-A17D-08FDDF09C82B}" srcOrd="4" destOrd="0" presId="urn:microsoft.com/office/officeart/2005/8/layout/hProcess11"/>
    <dgm:cxn modelId="{1DE92A79-A224-43D7-96A5-83D82A6EEA39}" type="presParOf" srcId="{33ABAA91-9088-4284-A17D-08FDDF09C82B}" destId="{E2AA67A8-6BCD-46E4-B97A-6D044596E634}" srcOrd="0" destOrd="0" presId="urn:microsoft.com/office/officeart/2005/8/layout/hProcess11"/>
    <dgm:cxn modelId="{364E0AFD-F3E7-4E3C-A36D-A1365824B15B}" type="presParOf" srcId="{33ABAA91-9088-4284-A17D-08FDDF09C82B}" destId="{1444BE9D-F34D-4C18-BDF4-106B2CA1DBFF}" srcOrd="1" destOrd="0" presId="urn:microsoft.com/office/officeart/2005/8/layout/hProcess11"/>
    <dgm:cxn modelId="{E1477BE3-1208-4439-9EE8-FDB362C16A06}" type="presParOf" srcId="{33ABAA91-9088-4284-A17D-08FDDF09C82B}" destId="{E8ACC37B-E59B-4131-AACA-817E4870151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B70D6-EBE0-465D-99E7-AC65CC833D0F}">
      <dsp:nvSpPr>
        <dsp:cNvPr id="0" name=""/>
        <dsp:cNvSpPr/>
      </dsp:nvSpPr>
      <dsp:spPr>
        <a:xfrm>
          <a:off x="586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104935" y="237650"/>
        <a:ext cx="313047" cy="208698"/>
      </dsp:txXfrm>
    </dsp:sp>
    <dsp:sp modelId="{3FE6A6A3-D7B1-463D-8765-AE08A9DB9A79}">
      <dsp:nvSpPr>
        <dsp:cNvPr id="0" name=""/>
        <dsp:cNvSpPr/>
      </dsp:nvSpPr>
      <dsp:spPr>
        <a:xfrm>
          <a:off x="470156" y="237650"/>
          <a:ext cx="521745" cy="2086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574505" y="237650"/>
        <a:ext cx="313047" cy="208698"/>
      </dsp:txXfrm>
    </dsp:sp>
    <dsp:sp modelId="{7BADBD4C-9F2C-4A68-B968-8221111AA4AF}">
      <dsp:nvSpPr>
        <dsp:cNvPr id="0" name=""/>
        <dsp:cNvSpPr/>
      </dsp:nvSpPr>
      <dsp:spPr>
        <a:xfrm>
          <a:off x="939727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044076" y="237650"/>
        <a:ext cx="313047" cy="208698"/>
      </dsp:txXfrm>
    </dsp:sp>
    <dsp:sp modelId="{E861A9B2-B35F-4F57-8647-7A4FA1840FA3}">
      <dsp:nvSpPr>
        <dsp:cNvPr id="0" name=""/>
        <dsp:cNvSpPr/>
      </dsp:nvSpPr>
      <dsp:spPr>
        <a:xfrm>
          <a:off x="1409298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513647" y="237650"/>
        <a:ext cx="313047" cy="208698"/>
      </dsp:txXfrm>
    </dsp:sp>
    <dsp:sp modelId="{1D237F01-7B2F-450F-B135-C7261AD1EA7E}">
      <dsp:nvSpPr>
        <dsp:cNvPr id="0" name=""/>
        <dsp:cNvSpPr/>
      </dsp:nvSpPr>
      <dsp:spPr>
        <a:xfrm>
          <a:off x="1878868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1983217" y="237650"/>
        <a:ext cx="313047" cy="2086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B70D6-EBE0-465D-99E7-AC65CC833D0F}">
      <dsp:nvSpPr>
        <dsp:cNvPr id="0" name=""/>
        <dsp:cNvSpPr/>
      </dsp:nvSpPr>
      <dsp:spPr>
        <a:xfrm>
          <a:off x="586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104935" y="237650"/>
        <a:ext cx="313047" cy="208698"/>
      </dsp:txXfrm>
    </dsp:sp>
    <dsp:sp modelId="{3FE6A6A3-D7B1-463D-8765-AE08A9DB9A79}">
      <dsp:nvSpPr>
        <dsp:cNvPr id="0" name=""/>
        <dsp:cNvSpPr/>
      </dsp:nvSpPr>
      <dsp:spPr>
        <a:xfrm>
          <a:off x="470156" y="237650"/>
          <a:ext cx="521745" cy="2086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574505" y="237650"/>
        <a:ext cx="313047" cy="208698"/>
      </dsp:txXfrm>
    </dsp:sp>
    <dsp:sp modelId="{7BADBD4C-9F2C-4A68-B968-8221111AA4AF}">
      <dsp:nvSpPr>
        <dsp:cNvPr id="0" name=""/>
        <dsp:cNvSpPr/>
      </dsp:nvSpPr>
      <dsp:spPr>
        <a:xfrm>
          <a:off x="939727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044076" y="237650"/>
        <a:ext cx="313047" cy="208698"/>
      </dsp:txXfrm>
    </dsp:sp>
    <dsp:sp modelId="{E861A9B2-B35F-4F57-8647-7A4FA1840FA3}">
      <dsp:nvSpPr>
        <dsp:cNvPr id="0" name=""/>
        <dsp:cNvSpPr/>
      </dsp:nvSpPr>
      <dsp:spPr>
        <a:xfrm>
          <a:off x="1409298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513647" y="237650"/>
        <a:ext cx="313047" cy="208698"/>
      </dsp:txXfrm>
    </dsp:sp>
    <dsp:sp modelId="{1D237F01-7B2F-450F-B135-C7261AD1EA7E}">
      <dsp:nvSpPr>
        <dsp:cNvPr id="0" name=""/>
        <dsp:cNvSpPr/>
      </dsp:nvSpPr>
      <dsp:spPr>
        <a:xfrm>
          <a:off x="1878868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1983217" y="237650"/>
        <a:ext cx="313047" cy="2086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B70D6-EBE0-465D-99E7-AC65CC833D0F}">
      <dsp:nvSpPr>
        <dsp:cNvPr id="0" name=""/>
        <dsp:cNvSpPr/>
      </dsp:nvSpPr>
      <dsp:spPr>
        <a:xfrm>
          <a:off x="586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104935" y="237650"/>
        <a:ext cx="313047" cy="208698"/>
      </dsp:txXfrm>
    </dsp:sp>
    <dsp:sp modelId="{3FE6A6A3-D7B1-463D-8765-AE08A9DB9A79}">
      <dsp:nvSpPr>
        <dsp:cNvPr id="0" name=""/>
        <dsp:cNvSpPr/>
      </dsp:nvSpPr>
      <dsp:spPr>
        <a:xfrm>
          <a:off x="470156" y="237650"/>
          <a:ext cx="521745" cy="2086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574505" y="237650"/>
        <a:ext cx="313047" cy="208698"/>
      </dsp:txXfrm>
    </dsp:sp>
    <dsp:sp modelId="{7BADBD4C-9F2C-4A68-B968-8221111AA4AF}">
      <dsp:nvSpPr>
        <dsp:cNvPr id="0" name=""/>
        <dsp:cNvSpPr/>
      </dsp:nvSpPr>
      <dsp:spPr>
        <a:xfrm>
          <a:off x="939727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044076" y="237650"/>
        <a:ext cx="313047" cy="208698"/>
      </dsp:txXfrm>
    </dsp:sp>
    <dsp:sp modelId="{E861A9B2-B35F-4F57-8647-7A4FA1840FA3}">
      <dsp:nvSpPr>
        <dsp:cNvPr id="0" name=""/>
        <dsp:cNvSpPr/>
      </dsp:nvSpPr>
      <dsp:spPr>
        <a:xfrm>
          <a:off x="1409298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513647" y="237650"/>
        <a:ext cx="313047" cy="208698"/>
      </dsp:txXfrm>
    </dsp:sp>
    <dsp:sp modelId="{1D237F01-7B2F-450F-B135-C7261AD1EA7E}">
      <dsp:nvSpPr>
        <dsp:cNvPr id="0" name=""/>
        <dsp:cNvSpPr/>
      </dsp:nvSpPr>
      <dsp:spPr>
        <a:xfrm>
          <a:off x="1878868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1983217" y="237650"/>
        <a:ext cx="313047" cy="2086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B70D6-EBE0-465D-99E7-AC65CC833D0F}">
      <dsp:nvSpPr>
        <dsp:cNvPr id="0" name=""/>
        <dsp:cNvSpPr/>
      </dsp:nvSpPr>
      <dsp:spPr>
        <a:xfrm>
          <a:off x="586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104935" y="237650"/>
        <a:ext cx="313047" cy="208698"/>
      </dsp:txXfrm>
    </dsp:sp>
    <dsp:sp modelId="{3FE6A6A3-D7B1-463D-8765-AE08A9DB9A79}">
      <dsp:nvSpPr>
        <dsp:cNvPr id="0" name=""/>
        <dsp:cNvSpPr/>
      </dsp:nvSpPr>
      <dsp:spPr>
        <a:xfrm>
          <a:off x="470156" y="237650"/>
          <a:ext cx="521745" cy="2086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574505" y="237650"/>
        <a:ext cx="313047" cy="208698"/>
      </dsp:txXfrm>
    </dsp:sp>
    <dsp:sp modelId="{7BADBD4C-9F2C-4A68-B968-8221111AA4AF}">
      <dsp:nvSpPr>
        <dsp:cNvPr id="0" name=""/>
        <dsp:cNvSpPr/>
      </dsp:nvSpPr>
      <dsp:spPr>
        <a:xfrm>
          <a:off x="939727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044076" y="237650"/>
        <a:ext cx="313047" cy="208698"/>
      </dsp:txXfrm>
    </dsp:sp>
    <dsp:sp modelId="{E861A9B2-B35F-4F57-8647-7A4FA1840FA3}">
      <dsp:nvSpPr>
        <dsp:cNvPr id="0" name=""/>
        <dsp:cNvSpPr/>
      </dsp:nvSpPr>
      <dsp:spPr>
        <a:xfrm>
          <a:off x="1409298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513647" y="237650"/>
        <a:ext cx="313047" cy="208698"/>
      </dsp:txXfrm>
    </dsp:sp>
    <dsp:sp modelId="{1D237F01-7B2F-450F-B135-C7261AD1EA7E}">
      <dsp:nvSpPr>
        <dsp:cNvPr id="0" name=""/>
        <dsp:cNvSpPr/>
      </dsp:nvSpPr>
      <dsp:spPr>
        <a:xfrm>
          <a:off x="1878868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1983217" y="237650"/>
        <a:ext cx="313047" cy="2086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B70D6-EBE0-465D-99E7-AC65CC833D0F}">
      <dsp:nvSpPr>
        <dsp:cNvPr id="0" name=""/>
        <dsp:cNvSpPr/>
      </dsp:nvSpPr>
      <dsp:spPr>
        <a:xfrm>
          <a:off x="586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104935" y="237650"/>
        <a:ext cx="313047" cy="208698"/>
      </dsp:txXfrm>
    </dsp:sp>
    <dsp:sp modelId="{3FE6A6A3-D7B1-463D-8765-AE08A9DB9A79}">
      <dsp:nvSpPr>
        <dsp:cNvPr id="0" name=""/>
        <dsp:cNvSpPr/>
      </dsp:nvSpPr>
      <dsp:spPr>
        <a:xfrm>
          <a:off x="470156" y="237650"/>
          <a:ext cx="521745" cy="2086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574505" y="237650"/>
        <a:ext cx="313047" cy="208698"/>
      </dsp:txXfrm>
    </dsp:sp>
    <dsp:sp modelId="{7BADBD4C-9F2C-4A68-B968-8221111AA4AF}">
      <dsp:nvSpPr>
        <dsp:cNvPr id="0" name=""/>
        <dsp:cNvSpPr/>
      </dsp:nvSpPr>
      <dsp:spPr>
        <a:xfrm>
          <a:off x="939727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044076" y="237650"/>
        <a:ext cx="313047" cy="208698"/>
      </dsp:txXfrm>
    </dsp:sp>
    <dsp:sp modelId="{E861A9B2-B35F-4F57-8647-7A4FA1840FA3}">
      <dsp:nvSpPr>
        <dsp:cNvPr id="0" name=""/>
        <dsp:cNvSpPr/>
      </dsp:nvSpPr>
      <dsp:spPr>
        <a:xfrm>
          <a:off x="1409298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513647" y="237650"/>
        <a:ext cx="313047" cy="208698"/>
      </dsp:txXfrm>
    </dsp:sp>
    <dsp:sp modelId="{1D237F01-7B2F-450F-B135-C7261AD1EA7E}">
      <dsp:nvSpPr>
        <dsp:cNvPr id="0" name=""/>
        <dsp:cNvSpPr/>
      </dsp:nvSpPr>
      <dsp:spPr>
        <a:xfrm>
          <a:off x="1878868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1983217" y="237650"/>
        <a:ext cx="313047" cy="2086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B70D6-EBE0-465D-99E7-AC65CC833D0F}">
      <dsp:nvSpPr>
        <dsp:cNvPr id="0" name=""/>
        <dsp:cNvSpPr/>
      </dsp:nvSpPr>
      <dsp:spPr>
        <a:xfrm>
          <a:off x="586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104935" y="237650"/>
        <a:ext cx="313047" cy="208698"/>
      </dsp:txXfrm>
    </dsp:sp>
    <dsp:sp modelId="{3FE6A6A3-D7B1-463D-8765-AE08A9DB9A79}">
      <dsp:nvSpPr>
        <dsp:cNvPr id="0" name=""/>
        <dsp:cNvSpPr/>
      </dsp:nvSpPr>
      <dsp:spPr>
        <a:xfrm>
          <a:off x="470156" y="237650"/>
          <a:ext cx="521745" cy="2086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574505" y="237650"/>
        <a:ext cx="313047" cy="208698"/>
      </dsp:txXfrm>
    </dsp:sp>
    <dsp:sp modelId="{7BADBD4C-9F2C-4A68-B968-8221111AA4AF}">
      <dsp:nvSpPr>
        <dsp:cNvPr id="0" name=""/>
        <dsp:cNvSpPr/>
      </dsp:nvSpPr>
      <dsp:spPr>
        <a:xfrm>
          <a:off x="939727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044076" y="237650"/>
        <a:ext cx="313047" cy="208698"/>
      </dsp:txXfrm>
    </dsp:sp>
    <dsp:sp modelId="{E861A9B2-B35F-4F57-8647-7A4FA1840FA3}">
      <dsp:nvSpPr>
        <dsp:cNvPr id="0" name=""/>
        <dsp:cNvSpPr/>
      </dsp:nvSpPr>
      <dsp:spPr>
        <a:xfrm>
          <a:off x="1409298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513647" y="237650"/>
        <a:ext cx="313047" cy="208698"/>
      </dsp:txXfrm>
    </dsp:sp>
    <dsp:sp modelId="{1D237F01-7B2F-450F-B135-C7261AD1EA7E}">
      <dsp:nvSpPr>
        <dsp:cNvPr id="0" name=""/>
        <dsp:cNvSpPr/>
      </dsp:nvSpPr>
      <dsp:spPr>
        <a:xfrm>
          <a:off x="1878868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1983217" y="237650"/>
        <a:ext cx="313047" cy="2086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B70D6-EBE0-465D-99E7-AC65CC833D0F}">
      <dsp:nvSpPr>
        <dsp:cNvPr id="0" name=""/>
        <dsp:cNvSpPr/>
      </dsp:nvSpPr>
      <dsp:spPr>
        <a:xfrm>
          <a:off x="586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104935" y="237650"/>
        <a:ext cx="313047" cy="208698"/>
      </dsp:txXfrm>
    </dsp:sp>
    <dsp:sp modelId="{3FE6A6A3-D7B1-463D-8765-AE08A9DB9A79}">
      <dsp:nvSpPr>
        <dsp:cNvPr id="0" name=""/>
        <dsp:cNvSpPr/>
      </dsp:nvSpPr>
      <dsp:spPr>
        <a:xfrm>
          <a:off x="470156" y="237650"/>
          <a:ext cx="521745" cy="2086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574505" y="237650"/>
        <a:ext cx="313047" cy="208698"/>
      </dsp:txXfrm>
    </dsp:sp>
    <dsp:sp modelId="{7BADBD4C-9F2C-4A68-B968-8221111AA4AF}">
      <dsp:nvSpPr>
        <dsp:cNvPr id="0" name=""/>
        <dsp:cNvSpPr/>
      </dsp:nvSpPr>
      <dsp:spPr>
        <a:xfrm>
          <a:off x="939727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044076" y="237650"/>
        <a:ext cx="313047" cy="208698"/>
      </dsp:txXfrm>
    </dsp:sp>
    <dsp:sp modelId="{E861A9B2-B35F-4F57-8647-7A4FA1840FA3}">
      <dsp:nvSpPr>
        <dsp:cNvPr id="0" name=""/>
        <dsp:cNvSpPr/>
      </dsp:nvSpPr>
      <dsp:spPr>
        <a:xfrm>
          <a:off x="1409298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513647" y="237650"/>
        <a:ext cx="313047" cy="208698"/>
      </dsp:txXfrm>
    </dsp:sp>
    <dsp:sp modelId="{1D237F01-7B2F-450F-B135-C7261AD1EA7E}">
      <dsp:nvSpPr>
        <dsp:cNvPr id="0" name=""/>
        <dsp:cNvSpPr/>
      </dsp:nvSpPr>
      <dsp:spPr>
        <a:xfrm>
          <a:off x="1878868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1983217" y="237650"/>
        <a:ext cx="313047" cy="2086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CBC9B-12C4-4E41-8F9B-B948B69FD40D}">
      <dsp:nvSpPr>
        <dsp:cNvPr id="0" name=""/>
        <dsp:cNvSpPr/>
      </dsp:nvSpPr>
      <dsp:spPr>
        <a:xfrm>
          <a:off x="0" y="381843"/>
          <a:ext cx="11307164" cy="50912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6E0F7-12E4-4F6B-801B-06309D3E8284}">
      <dsp:nvSpPr>
        <dsp:cNvPr id="0" name=""/>
        <dsp:cNvSpPr/>
      </dsp:nvSpPr>
      <dsp:spPr>
        <a:xfrm>
          <a:off x="4968" y="0"/>
          <a:ext cx="3279519" cy="50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/>
            <a:t>2015</a:t>
          </a:r>
        </a:p>
      </dsp:txBody>
      <dsp:txXfrm>
        <a:off x="4968" y="0"/>
        <a:ext cx="3279519" cy="509125"/>
      </dsp:txXfrm>
    </dsp:sp>
    <dsp:sp modelId="{3E929AD7-F9EC-4E2D-BA0B-A66A98471954}">
      <dsp:nvSpPr>
        <dsp:cNvPr id="0" name=""/>
        <dsp:cNvSpPr/>
      </dsp:nvSpPr>
      <dsp:spPr>
        <a:xfrm>
          <a:off x="1581087" y="572765"/>
          <a:ext cx="127281" cy="127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4CF59-E82B-4E9C-B2DE-408DEFAADDF0}">
      <dsp:nvSpPr>
        <dsp:cNvPr id="0" name=""/>
        <dsp:cNvSpPr/>
      </dsp:nvSpPr>
      <dsp:spPr>
        <a:xfrm>
          <a:off x="3448464" y="763687"/>
          <a:ext cx="3279519" cy="50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/>
            <a:t>2017</a:t>
          </a:r>
        </a:p>
      </dsp:txBody>
      <dsp:txXfrm>
        <a:off x="3448464" y="763687"/>
        <a:ext cx="3279519" cy="509125"/>
      </dsp:txXfrm>
    </dsp:sp>
    <dsp:sp modelId="{DF68E064-73AF-4551-B016-622B7AA0577A}">
      <dsp:nvSpPr>
        <dsp:cNvPr id="0" name=""/>
        <dsp:cNvSpPr/>
      </dsp:nvSpPr>
      <dsp:spPr>
        <a:xfrm>
          <a:off x="5024583" y="572765"/>
          <a:ext cx="127281" cy="127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A67A8-6BCD-46E4-B97A-6D044596E634}">
      <dsp:nvSpPr>
        <dsp:cNvPr id="0" name=""/>
        <dsp:cNvSpPr/>
      </dsp:nvSpPr>
      <dsp:spPr>
        <a:xfrm>
          <a:off x="6891959" y="0"/>
          <a:ext cx="3279519" cy="50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/>
            <a:t>2019</a:t>
          </a:r>
        </a:p>
      </dsp:txBody>
      <dsp:txXfrm>
        <a:off x="6891959" y="0"/>
        <a:ext cx="3279519" cy="509125"/>
      </dsp:txXfrm>
    </dsp:sp>
    <dsp:sp modelId="{1444BE9D-F34D-4C18-BDF4-106B2CA1DBFF}">
      <dsp:nvSpPr>
        <dsp:cNvPr id="0" name=""/>
        <dsp:cNvSpPr/>
      </dsp:nvSpPr>
      <dsp:spPr>
        <a:xfrm>
          <a:off x="8468078" y="572765"/>
          <a:ext cx="127281" cy="127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4FE-5E39-4761-BDA0-5B22D3B3EA8E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79B4-77A0-4DD8-89B0-54812D5BFD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31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4FE-5E39-4761-BDA0-5B22D3B3EA8E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79B4-77A0-4DD8-89B0-54812D5BFD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464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4FE-5E39-4761-BDA0-5B22D3B3EA8E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79B4-77A0-4DD8-89B0-54812D5BFD83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680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4FE-5E39-4761-BDA0-5B22D3B3EA8E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79B4-77A0-4DD8-89B0-54812D5BFD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890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4FE-5E39-4761-BDA0-5B22D3B3EA8E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79B4-77A0-4DD8-89B0-54812D5BFD83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1891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4FE-5E39-4761-BDA0-5B22D3B3EA8E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79B4-77A0-4DD8-89B0-54812D5BFD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770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4FE-5E39-4761-BDA0-5B22D3B3EA8E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79B4-77A0-4DD8-89B0-54812D5BFD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0074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4FE-5E39-4761-BDA0-5B22D3B3EA8E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79B4-77A0-4DD8-89B0-54812D5BFD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307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4FE-5E39-4761-BDA0-5B22D3B3EA8E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79B4-77A0-4DD8-89B0-54812D5BFD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036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4FE-5E39-4761-BDA0-5B22D3B3EA8E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79B4-77A0-4DD8-89B0-54812D5BFD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264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4FE-5E39-4761-BDA0-5B22D3B3EA8E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79B4-77A0-4DD8-89B0-54812D5BFD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2085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4FE-5E39-4761-BDA0-5B22D3B3EA8E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79B4-77A0-4DD8-89B0-54812D5BFD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5413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4FE-5E39-4761-BDA0-5B22D3B3EA8E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79B4-77A0-4DD8-89B0-54812D5BFD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809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4FE-5E39-4761-BDA0-5B22D3B3EA8E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79B4-77A0-4DD8-89B0-54812D5BFD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76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4FE-5E39-4761-BDA0-5B22D3B3EA8E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79B4-77A0-4DD8-89B0-54812D5BFD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8394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79B4-77A0-4DD8-89B0-54812D5BFD83}" type="slidenum">
              <a:rPr lang="it-IT" smtClean="0"/>
              <a:t>‹N›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D4FE-5E39-4761-BDA0-5B22D3B3EA8E}" type="datetimeFigureOut">
              <a:rPr lang="it-IT" smtClean="0"/>
              <a:t>22/05/2021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880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2D4FE-5E39-4761-BDA0-5B22D3B3EA8E}" type="datetimeFigureOut">
              <a:rPr lang="it-IT" smtClean="0"/>
              <a:t>22/05/2021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C679B4-77A0-4DD8-89B0-54812D5BFD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157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jp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jfif"/><Relationship Id="rId9" Type="http://schemas.microsoft.com/office/2007/relationships/diagramDrawing" Target="../diagrams/drawing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8.PNG"/><Relationship Id="rId4" Type="http://schemas.openxmlformats.org/officeDocument/2006/relationships/diagramData" Target="../diagrams/data3.xml"/><Relationship Id="rId9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2.jp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11" Type="http://schemas.openxmlformats.org/officeDocument/2006/relationships/image" Target="../media/image15.jfif"/><Relationship Id="rId5" Type="http://schemas.openxmlformats.org/officeDocument/2006/relationships/diagramData" Target="../diagrams/data5.xml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diagramDrawing" Target="../diagrams/drawing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17.jfif"/><Relationship Id="rId7" Type="http://schemas.openxmlformats.org/officeDocument/2006/relationships/diagramLayout" Target="../diagrams/layout6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5" Type="http://schemas.openxmlformats.org/officeDocument/2006/relationships/image" Target="../media/image19.jpeg"/><Relationship Id="rId10" Type="http://schemas.microsoft.com/office/2007/relationships/diagramDrawing" Target="../diagrams/drawing6.xml"/><Relationship Id="rId4" Type="http://schemas.openxmlformats.org/officeDocument/2006/relationships/image" Target="../media/image18.jpeg"/><Relationship Id="rId9" Type="http://schemas.openxmlformats.org/officeDocument/2006/relationships/diagramColors" Target="../diagrams/colors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diagramQuickStyle" Target="../diagrams/quickStyle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diagramLayout" Target="../diagrams/layout8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11" Type="http://schemas.openxmlformats.org/officeDocument/2006/relationships/diagramData" Target="../diagrams/data8.xml"/><Relationship Id="rId5" Type="http://schemas.openxmlformats.org/officeDocument/2006/relationships/diagramQuickStyle" Target="../diagrams/quickStyle7.xml"/><Relationship Id="rId15" Type="http://schemas.microsoft.com/office/2007/relationships/diagramDrawing" Target="../diagrams/drawing8.xml"/><Relationship Id="rId10" Type="http://schemas.openxmlformats.org/officeDocument/2006/relationships/image" Target="../media/image23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22.emf"/><Relationship Id="rId14" Type="http://schemas.openxmlformats.org/officeDocument/2006/relationships/diagramColors" Target="../diagrams/colors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/>
          <p:cNvGraphicFramePr/>
          <p:nvPr>
            <p:extLst>
              <p:ext uri="{D42A27DB-BD31-4B8C-83A1-F6EECF244321}">
                <p14:modId xmlns:p14="http://schemas.microsoft.com/office/powerpoint/2010/main" val="1721035038"/>
              </p:ext>
            </p:extLst>
          </p:nvPr>
        </p:nvGraphicFramePr>
        <p:xfrm>
          <a:off x="28136" y="0"/>
          <a:ext cx="2401200" cy="68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BBC65C0C-B913-44B3-8B5A-54DCB180B6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4" y="1406141"/>
            <a:ext cx="8156383" cy="4676021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727BF551-F33C-42FF-96CE-D6E8B040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925" y="361071"/>
            <a:ext cx="5034149" cy="684000"/>
          </a:xfrm>
        </p:spPr>
        <p:txBody>
          <a:bodyPr/>
          <a:lstStyle/>
          <a:p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Model Canvas</a:t>
            </a:r>
          </a:p>
        </p:txBody>
      </p:sp>
    </p:spTree>
    <p:extLst>
      <p:ext uri="{BB962C8B-B14F-4D97-AF65-F5344CB8AC3E}">
        <p14:creationId xmlns:p14="http://schemas.microsoft.com/office/powerpoint/2010/main" val="9461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BAC151-726F-4FEC-BFC3-AC1174D2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30825"/>
            <a:ext cx="8596668" cy="664691"/>
          </a:xfrm>
        </p:spPr>
        <p:txBody>
          <a:bodyPr/>
          <a:lstStyle/>
          <a:p>
            <a:pPr algn="ctr"/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Segments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8DEA1C6-F1DE-4B8E-A504-D524D68FB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80" y="1144912"/>
            <a:ext cx="3432374" cy="2284088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B563601-FCBC-4940-930B-93E504F74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8" y="1151690"/>
            <a:ext cx="3432374" cy="227731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C0BAE5B-659D-4151-992B-C672D8FB5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29" y="1151690"/>
            <a:ext cx="3432374" cy="227731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8AD6E01-5AE9-4459-872D-C56AF6F5AACE}"/>
              </a:ext>
            </a:extLst>
          </p:cNvPr>
          <p:cNvSpPr txBox="1"/>
          <p:nvPr/>
        </p:nvSpPr>
        <p:spPr>
          <a:xfrm>
            <a:off x="734754" y="3673621"/>
            <a:ext cx="10540578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>
                <a:cs typeface="Segoe UI" panose="020B0502040204020203" pitchFamily="34" charset="0"/>
              </a:rPr>
              <a:t>Vendita B2B, impiegati maggiormente nei seguenti settori:</a:t>
            </a:r>
          </a:p>
          <a:p>
            <a:pPr algn="ctr"/>
            <a:endParaRPr lang="it-IT" sz="2800" dirty="0"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cs typeface="Segoe UI" panose="020B0502040204020203" pitchFamily="34" charset="0"/>
              </a:rPr>
              <a:t>Settore Agricolo per implementare l’agricoltura di precisione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cs typeface="Segoe UI" panose="020B0502040204020203" pitchFamily="34" charset="0"/>
              </a:rPr>
              <a:t>Aerofotogrammetria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cs typeface="Segoe UI" panose="020B0502040204020203" pitchFamily="34" charset="0"/>
              </a:rPr>
              <a:t>Sicurezza e Vigilanza</a:t>
            </a:r>
          </a:p>
          <a:p>
            <a:pPr algn="ctr"/>
            <a:endParaRPr lang="it-IT" sz="2400" dirty="0"/>
          </a:p>
        </p:txBody>
      </p: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48881CD7-6ED3-4248-8D9F-2689422406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574148"/>
              </p:ext>
            </p:extLst>
          </p:nvPr>
        </p:nvGraphicFramePr>
        <p:xfrm>
          <a:off x="28136" y="0"/>
          <a:ext cx="2401200" cy="68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37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887B5C-10EF-4D54-9750-A906954C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99969"/>
            <a:ext cx="2535183" cy="642425"/>
          </a:xfrm>
        </p:spPr>
        <p:txBody>
          <a:bodyPr/>
          <a:lstStyle/>
          <a:p>
            <a:pPr algn="ctr"/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Channels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D2C3A47-C20B-456D-8C54-AA9DD6FFD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4" y="1219085"/>
            <a:ext cx="1977338" cy="1312203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5449A3E-6A92-44FD-9D47-1C0D43D86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72" y="3654232"/>
            <a:ext cx="4999341" cy="128600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8CACA18-5109-4E41-B089-8AF678197EDB}"/>
              </a:ext>
            </a:extLst>
          </p:cNvPr>
          <p:cNvSpPr txBox="1"/>
          <p:nvPr/>
        </p:nvSpPr>
        <p:spPr>
          <a:xfrm>
            <a:off x="1797667" y="1552022"/>
            <a:ext cx="4040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cs typeface="Segoe UI" panose="020B0502040204020203" pitchFamily="34" charset="0"/>
              </a:rPr>
              <a:t>I principali Canali di Comunicazione sono i Social Network e il sito Web</a:t>
            </a:r>
            <a:endParaRPr lang="it-IT" sz="2800" dirty="0">
              <a:cs typeface="Segoe UI" panose="020B0502040204020203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01F8624-4EDB-4306-B37D-4C7A18CEE764}"/>
              </a:ext>
            </a:extLst>
          </p:cNvPr>
          <p:cNvSpPr txBox="1"/>
          <p:nvPr/>
        </p:nvSpPr>
        <p:spPr>
          <a:xfrm>
            <a:off x="1386003" y="5168585"/>
            <a:ext cx="349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cs typeface="Segoe UI" panose="020B0502040204020203" pitchFamily="34" charset="0"/>
              </a:rPr>
              <a:t>I Canali di Vendita sono presso le sedi di Roma e Milano oppure durante le più importanti fiere in Italia e in Europa</a:t>
            </a:r>
          </a:p>
        </p:txBody>
      </p: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E8A11305-8C56-4E12-AF3F-18C375E71D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574148"/>
              </p:ext>
            </p:extLst>
          </p:nvPr>
        </p:nvGraphicFramePr>
        <p:xfrm>
          <a:off x="28136" y="0"/>
          <a:ext cx="2401200" cy="68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64F5F91-92E2-4328-850D-512DA164FE8C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6BC744E-35DA-4EDF-8B9A-487C38DAE7DE}"/>
              </a:ext>
            </a:extLst>
          </p:cNvPr>
          <p:cNvSpPr txBox="1"/>
          <p:nvPr/>
        </p:nvSpPr>
        <p:spPr>
          <a:xfrm>
            <a:off x="6413110" y="474803"/>
            <a:ext cx="3981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AD84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j-ea"/>
                <a:cs typeface="+mj-cs"/>
              </a:rPr>
              <a:t>Value </a:t>
            </a:r>
            <a:r>
              <a:rPr kumimoji="0" lang="it-IT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AD84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j-ea"/>
                <a:cs typeface="+mj-cs"/>
              </a:rPr>
              <a:t>Proposition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AB40C0A-4346-46C7-B4CE-A36A819CDE95}"/>
              </a:ext>
            </a:extLst>
          </p:cNvPr>
          <p:cNvSpPr txBox="1"/>
          <p:nvPr/>
        </p:nvSpPr>
        <p:spPr>
          <a:xfrm>
            <a:off x="6560489" y="2653529"/>
            <a:ext cx="4257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cs typeface="Segoe UI" panose="020B0502040204020203" pitchFamily="34" charset="0"/>
              </a:rPr>
              <a:t>Innovazione e Progresso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cs typeface="Segoe UI" panose="020B0502040204020203" pitchFamily="34" charset="0"/>
              </a:rPr>
              <a:t>Sicurezza e Stabilità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cs typeface="Segoe UI" panose="020B0502040204020203" pitchFamily="34" charset="0"/>
              </a:rPr>
              <a:t>Offerta Ad Hoc per ogni esigenza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B7E0F8B9-B350-4875-BE8F-108A4F42D0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014" y="3853858"/>
            <a:ext cx="2484759" cy="129978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9D394D6-41F0-4340-8A1C-421222EA55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489" y="1277235"/>
            <a:ext cx="2207922" cy="115497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261A83C-9744-4A81-B579-75E0841BB553}"/>
              </a:ext>
            </a:extLst>
          </p:cNvPr>
          <p:cNvSpPr txBox="1"/>
          <p:nvPr/>
        </p:nvSpPr>
        <p:spPr>
          <a:xfrm>
            <a:off x="6413110" y="4976075"/>
            <a:ext cx="22063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‘Chi aveva un’esigenza particolare che i droni commerciali non erano in grado di soddisfare veniva da noi e gli cucivamo il drone </a:t>
            </a:r>
            <a:r>
              <a:rPr lang="it-IT" sz="1400" i="1" dirty="0" err="1"/>
              <a:t>addosso’</a:t>
            </a:r>
            <a:r>
              <a:rPr lang="it-IT" sz="1400" i="1" dirty="0"/>
              <a:t>  </a:t>
            </a:r>
          </a:p>
          <a:p>
            <a:pPr algn="r"/>
            <a:r>
              <a:rPr lang="it-IT" sz="1400" i="1" dirty="0"/>
              <a:t>Matteo Forte</a:t>
            </a:r>
          </a:p>
        </p:txBody>
      </p:sp>
    </p:spTree>
    <p:extLst>
      <p:ext uri="{BB962C8B-B14F-4D97-AF65-F5344CB8AC3E}">
        <p14:creationId xmlns:p14="http://schemas.microsoft.com/office/powerpoint/2010/main" val="263854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5490E-9FC5-4204-ACA5-DF7988FF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01" y="641736"/>
            <a:ext cx="5523820" cy="49254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Customer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Relationship</a:t>
            </a:r>
          </a:p>
          <a:p>
            <a:pPr algn="ctr"/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94A4DFB-14A5-4675-BFFE-D42B4D408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17" y="1844020"/>
            <a:ext cx="2811117" cy="1795049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97B3B4-22F1-4A94-9BF1-EB8337464152}"/>
              </a:ext>
            </a:extLst>
          </p:cNvPr>
          <p:cNvSpPr txBox="1"/>
          <p:nvPr/>
        </p:nvSpPr>
        <p:spPr>
          <a:xfrm>
            <a:off x="1327589" y="4235463"/>
            <a:ext cx="2707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cs typeface="Segoe UI" panose="020B0502040204020203" pitchFamily="34" charset="0"/>
              </a:rPr>
              <a:t>Fornisce assistenza personalizzata sia per la realizzazione del prodotto sia per qualunque problematica after market</a:t>
            </a:r>
          </a:p>
        </p:txBody>
      </p: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5B748411-4C07-4AB3-9EEB-6076228F98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574148"/>
              </p:ext>
            </p:extLst>
          </p:nvPr>
        </p:nvGraphicFramePr>
        <p:xfrm>
          <a:off x="28136" y="0"/>
          <a:ext cx="2401200" cy="68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602EA352-7BC2-4FD1-AEC9-1B3765CC67DE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Segnaposto contenuto 4" descr="Immagine che contiene persona, donna, interni, inpiedi&#10;&#10;Descrizione generata automaticamente">
            <a:extLst>
              <a:ext uri="{FF2B5EF4-FFF2-40B4-BE49-F238E27FC236}">
                <a16:creationId xmlns:a16="http://schemas.microsoft.com/office/drawing/2014/main" id="{82ADEDF6-14EE-4A54-8A1D-368EE81F93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979" y="4237694"/>
            <a:ext cx="2910508" cy="1861310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E084637-8132-466A-8181-30578593D9AA}"/>
              </a:ext>
            </a:extLst>
          </p:cNvPr>
          <p:cNvSpPr txBox="1"/>
          <p:nvPr/>
        </p:nvSpPr>
        <p:spPr>
          <a:xfrm>
            <a:off x="6985552" y="1900031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cs typeface="Segoe UI" panose="020B0502040204020203" pitchFamily="34" charset="0"/>
              </a:rPr>
              <a:t>I flussi di ricavo provengono dalla vendita diretta dei prodotti, le modalità di pricing sono specifiche per ogni ordine</a:t>
            </a:r>
            <a:r>
              <a:rPr lang="en-US" dirty="0">
                <a:cs typeface="Segoe UI" panose="020B0502040204020203" pitchFamily="34" charset="0"/>
              </a:rPr>
              <a:t>​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761E8CB-C65E-43A6-B504-A704A21C169A}"/>
              </a:ext>
            </a:extLst>
          </p:cNvPr>
          <p:cNvSpPr txBox="1"/>
          <p:nvPr/>
        </p:nvSpPr>
        <p:spPr>
          <a:xfrm>
            <a:off x="5743161" y="641075"/>
            <a:ext cx="46067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3600" b="1" dirty="0">
                <a:solidFill>
                  <a:srgbClr val="AD84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Revenue Stream</a:t>
            </a:r>
            <a:r>
              <a:rPr lang="en-US" sz="3600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63169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FA0FBB-E5F3-41A3-9ECA-E65D4718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57" y="684000"/>
            <a:ext cx="2782016" cy="642425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Partners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8E06B65-9648-47BC-8ABB-C8040FEFB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57" y="3044151"/>
            <a:ext cx="1905000" cy="91440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1FF474B-3A3C-4AB3-B069-5E2C3F4F0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55" y="1326425"/>
            <a:ext cx="2619375" cy="161925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0CEE704-7506-457A-AECD-5B46F53C43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808" y="1134647"/>
            <a:ext cx="1905000" cy="1905000"/>
          </a:xfrm>
          <a:prstGeom prst="rect">
            <a:avLst/>
          </a:prstGeom>
        </p:spPr>
      </p:pic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7E0DFD3E-B9D7-42D2-990B-B8BA8EF54D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574148"/>
              </p:ext>
            </p:extLst>
          </p:nvPr>
        </p:nvGraphicFramePr>
        <p:xfrm>
          <a:off x="28136" y="0"/>
          <a:ext cx="2401200" cy="68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AB32561-8FCB-46E1-A8F2-7D2911F340BE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07EE5F-6443-414F-9CC9-AFBB84525058}"/>
              </a:ext>
            </a:extLst>
          </p:cNvPr>
          <p:cNvSpPr txBox="1"/>
          <p:nvPr/>
        </p:nvSpPr>
        <p:spPr>
          <a:xfrm>
            <a:off x="319213" y="4487594"/>
            <a:ext cx="4953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>
                <a:effectLst/>
              </a:rPr>
              <a:t>I Key Partners di ADPM </a:t>
            </a:r>
            <a:r>
              <a:rPr lang="it-IT" b="0" i="0" dirty="0" err="1">
                <a:effectLst/>
              </a:rPr>
              <a:t>Drones</a:t>
            </a:r>
            <a:r>
              <a:rPr lang="it-IT" b="0" i="0" dirty="0">
                <a:effectLst/>
              </a:rPr>
              <a:t> si dividono in tre tipologie:</a:t>
            </a:r>
          </a:p>
          <a:p>
            <a:endParaRPr lang="it-IT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Investitori in Startup innovative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Progettatori di prodotti all’avanguardia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Ricercatori industriali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53CF74F-214B-4926-96AD-1FA82F9D1884}"/>
              </a:ext>
            </a:extLst>
          </p:cNvPr>
          <p:cNvSpPr txBox="1"/>
          <p:nvPr/>
        </p:nvSpPr>
        <p:spPr>
          <a:xfrm>
            <a:off x="7681526" y="684000"/>
            <a:ext cx="29991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</a:t>
            </a:r>
            <a:r>
              <a:rPr lang="it-IT" sz="32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endParaRPr lang="it-IT" sz="3200" dirty="0">
              <a:solidFill>
                <a:schemeClr val="accent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27E713F-72FC-4A39-951A-CD240717DD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9908" y="1268775"/>
            <a:ext cx="2780714" cy="2005276"/>
          </a:xfrm>
          <a:prstGeom prst="rect">
            <a:avLst/>
          </a:prstGeom>
        </p:spPr>
      </p:pic>
      <p:pic>
        <p:nvPicPr>
          <p:cNvPr id="16" name="Segnaposto contenuto 4">
            <a:extLst>
              <a:ext uri="{FF2B5EF4-FFF2-40B4-BE49-F238E27FC236}">
                <a16:creationId xmlns:a16="http://schemas.microsoft.com/office/drawing/2014/main" id="{7A2D00EF-D566-494D-B2E9-C69FC5B939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117" y="1419866"/>
            <a:ext cx="2566362" cy="1703093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85653F6-DA64-4FC4-8CCE-13A5F303C9E8}"/>
              </a:ext>
            </a:extLst>
          </p:cNvPr>
          <p:cNvSpPr txBox="1"/>
          <p:nvPr/>
        </p:nvSpPr>
        <p:spPr>
          <a:xfrm>
            <a:off x="6096000" y="4422471"/>
            <a:ext cx="46927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cs typeface="Segoe UI" panose="020B0502040204020203" pitchFamily="34" charset="0"/>
              </a:rPr>
              <a:t>La struttura dei costi è Value </a:t>
            </a:r>
            <a:r>
              <a:rPr lang="it-IT" dirty="0" err="1">
                <a:cs typeface="Segoe UI" panose="020B0502040204020203" pitchFamily="34" charset="0"/>
              </a:rPr>
              <a:t>Driven</a:t>
            </a:r>
            <a:r>
              <a:rPr lang="it-IT" dirty="0">
                <a:cs typeface="Segoe UI" panose="020B0502040204020203" pitchFamily="34" charset="0"/>
              </a:rPr>
              <a:t> ovvero si basa sulla qualità del prodotto</a:t>
            </a:r>
          </a:p>
          <a:p>
            <a:endParaRPr lang="it-IT" dirty="0">
              <a:cs typeface="Segoe UI" panose="020B0502040204020203" pitchFamily="34" charset="0"/>
            </a:endParaRPr>
          </a:p>
          <a:p>
            <a:endParaRPr lang="it-IT" dirty="0">
              <a:cs typeface="Segoe UI" panose="020B0502040204020203" pitchFamily="34" charset="0"/>
            </a:endParaRPr>
          </a:p>
          <a:p>
            <a:r>
              <a:rPr lang="it-IT" dirty="0">
                <a:cs typeface="Segoe UI" panose="020B0502040204020203" pitchFamily="34" charset="0"/>
              </a:rPr>
              <a:t>La maggior parte dei costi è dovuta alle risorse umane, ai costi di ricerca e sviluppo e ai costi dei componenti elettronici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126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6F721F-2CA9-4AD2-BFF3-92B02C981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942" y="363415"/>
            <a:ext cx="3432345" cy="663527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68325A6-B13F-4F79-8A90-6DDDBCA4F2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52" y="1610184"/>
            <a:ext cx="1845780" cy="152691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5B3A16C-13A6-4731-9E2F-C3DDEFAD895F}"/>
              </a:ext>
            </a:extLst>
          </p:cNvPr>
          <p:cNvSpPr txBox="1"/>
          <p:nvPr/>
        </p:nvSpPr>
        <p:spPr>
          <a:xfrm>
            <a:off x="6875867" y="380611"/>
            <a:ext cx="3988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Activities</a:t>
            </a:r>
            <a:endParaRPr lang="it-IT" sz="3600" dirty="0">
              <a:solidFill>
                <a:schemeClr val="accent1"/>
              </a:solidFill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445A9D5D-85F4-4E41-85D7-28A59E102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788" y="4333354"/>
            <a:ext cx="1832160" cy="152691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A6BAE2F-2442-420D-8B68-CAAA25700F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788" y="1610183"/>
            <a:ext cx="1832160" cy="1526911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1D49AF5-AD93-4963-80EE-CE3891A59FCF}"/>
              </a:ext>
            </a:extLst>
          </p:cNvPr>
          <p:cNvSpPr txBox="1"/>
          <p:nvPr/>
        </p:nvSpPr>
        <p:spPr>
          <a:xfrm>
            <a:off x="2550890" y="1769213"/>
            <a:ext cx="3432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cs typeface="Segoe UI" panose="020B0502040204020203" pitchFamily="34" charset="0"/>
              </a:rPr>
              <a:t>Ingegneri: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cs typeface="Segoe UI" panose="020B0502040204020203" pitchFamily="34" charset="0"/>
              </a:rPr>
              <a:t>Elettronici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cs typeface="Segoe UI" panose="020B0502040204020203" pitchFamily="34" charset="0"/>
              </a:rPr>
              <a:t>Informatici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cs typeface="Segoe UI" panose="020B0502040204020203" pitchFamily="34" charset="0"/>
              </a:rPr>
              <a:t>Robotici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BB221D8-9A96-46C3-A766-88FAD51AC1E7}"/>
              </a:ext>
            </a:extLst>
          </p:cNvPr>
          <p:cNvSpPr txBox="1"/>
          <p:nvPr/>
        </p:nvSpPr>
        <p:spPr>
          <a:xfrm>
            <a:off x="6283294" y="1634974"/>
            <a:ext cx="3432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cs typeface="Segoe UI" panose="020B0502040204020203" pitchFamily="34" charset="0"/>
              </a:rPr>
              <a:t>Ricerca e sviluppo di soluzioni innovative in ambito robotico e UAV, con particolare attenzione alla Big Data Analysis e al tema delle Smart City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72F2B69-33B8-48C1-BC72-FBDF906AD13B}"/>
              </a:ext>
            </a:extLst>
          </p:cNvPr>
          <p:cNvSpPr txBox="1"/>
          <p:nvPr/>
        </p:nvSpPr>
        <p:spPr>
          <a:xfrm>
            <a:off x="2489981" y="4912143"/>
            <a:ext cx="271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cs typeface="Segoe UI" panose="020B0502040204020203" pitchFamily="34" charset="0"/>
              </a:rPr>
              <a:t>Componenti Elettronici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EB92A90-F878-4F65-B4B7-DD38FDBB65BA}"/>
              </a:ext>
            </a:extLst>
          </p:cNvPr>
          <p:cNvSpPr txBox="1"/>
          <p:nvPr/>
        </p:nvSpPr>
        <p:spPr>
          <a:xfrm>
            <a:off x="6288258" y="4773643"/>
            <a:ext cx="353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cs typeface="Segoe UI" panose="020B0502040204020203" pitchFamily="34" charset="0"/>
              </a:rPr>
              <a:t>Assemblaggio dei prodotti richiesti dai clienti e progettazione di firmware e software specifici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2D2C41A-A7AE-4082-AE6F-07629BBC0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3" y="4333354"/>
            <a:ext cx="1845781" cy="1526911"/>
          </a:xfrm>
        </p:spPr>
      </p:pic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9E4541F3-57E5-464E-9160-DF8520D6E7EF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27C27859-10F9-40F7-B6F7-941B9E8535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574148"/>
              </p:ext>
            </p:extLst>
          </p:nvPr>
        </p:nvGraphicFramePr>
        <p:xfrm>
          <a:off x="28136" y="0"/>
          <a:ext cx="2401200" cy="68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76740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>
            <a:extLst>
              <a:ext uri="{FF2B5EF4-FFF2-40B4-BE49-F238E27FC236}">
                <a16:creationId xmlns:a16="http://schemas.microsoft.com/office/drawing/2014/main" id="{2A6DB0B6-ED8F-4C3B-BC8A-5F83B5191A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3"/>
          <a:stretch/>
        </p:blipFill>
        <p:spPr>
          <a:xfrm>
            <a:off x="859180" y="4436268"/>
            <a:ext cx="1876971" cy="1620000"/>
          </a:xfrm>
          <a:prstGeom prst="rect">
            <a:avLst/>
          </a:prstGeom>
        </p:spPr>
      </p:pic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373096A0-4021-42B8-BF44-7FF0DE9C61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6067077"/>
              </p:ext>
            </p:extLst>
          </p:nvPr>
        </p:nvGraphicFramePr>
        <p:xfrm>
          <a:off x="28136" y="0"/>
          <a:ext cx="2401200" cy="68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olo 1">
            <a:extLst>
              <a:ext uri="{FF2B5EF4-FFF2-40B4-BE49-F238E27FC236}">
                <a16:creationId xmlns:a16="http://schemas.microsoft.com/office/drawing/2014/main" id="{8BBF1AF5-381E-4095-BCDE-0B10214DB90B}"/>
              </a:ext>
            </a:extLst>
          </p:cNvPr>
          <p:cNvSpPr txBox="1">
            <a:spLocks/>
          </p:cNvSpPr>
          <p:nvPr/>
        </p:nvSpPr>
        <p:spPr>
          <a:xfrm>
            <a:off x="1797666" y="330825"/>
            <a:ext cx="8596668" cy="66469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Evoluzione del prodotto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F4D3C93-14DC-4F6A-B1D4-64F633D696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950" y="4436268"/>
            <a:ext cx="1876972" cy="16200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4D29487-3220-4E2F-A639-4AB670F858C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5582" t="57626" r="11922" b="23800"/>
          <a:stretch/>
        </p:blipFill>
        <p:spPr>
          <a:xfrm>
            <a:off x="7448978" y="4436268"/>
            <a:ext cx="1876972" cy="16200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2912B77-C9F4-42CD-86C2-877A6884E4F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3" r="13903"/>
          <a:stretch/>
        </p:blipFill>
        <p:spPr>
          <a:xfrm>
            <a:off x="4479990" y="1202203"/>
            <a:ext cx="1876970" cy="1620000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3D1FD68-4B78-458F-AC19-E0503B095686}"/>
              </a:ext>
            </a:extLst>
          </p:cNvPr>
          <p:cNvSpPr txBox="1"/>
          <p:nvPr/>
        </p:nvSpPr>
        <p:spPr>
          <a:xfrm>
            <a:off x="8257899" y="6315771"/>
            <a:ext cx="2430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Hangar + </a:t>
            </a:r>
            <a:r>
              <a:rPr lang="it-IT" sz="2000" b="1" dirty="0" err="1"/>
              <a:t>Com</a:t>
            </a:r>
            <a:r>
              <a:rPr lang="it-IT" sz="2000" b="1" dirty="0"/>
              <a:t>-Box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6200973-5EA5-4239-B982-8C7C645AF5E4}"/>
              </a:ext>
            </a:extLst>
          </p:cNvPr>
          <p:cNvSpPr txBox="1"/>
          <p:nvPr/>
        </p:nvSpPr>
        <p:spPr>
          <a:xfrm>
            <a:off x="5071133" y="3028890"/>
            <a:ext cx="694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EVO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5DF6EED-8E6E-43F9-BE3E-D21BC4687C8C}"/>
              </a:ext>
            </a:extLst>
          </p:cNvPr>
          <p:cNvSpPr txBox="1"/>
          <p:nvPr/>
        </p:nvSpPr>
        <p:spPr>
          <a:xfrm>
            <a:off x="1357328" y="6315771"/>
            <a:ext cx="943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EZ-Fly</a:t>
            </a:r>
          </a:p>
        </p:txBody>
      </p:sp>
      <p:graphicFrame>
        <p:nvGraphicFramePr>
          <p:cNvPr id="22" name="Diagramma 21">
            <a:extLst>
              <a:ext uri="{FF2B5EF4-FFF2-40B4-BE49-F238E27FC236}">
                <a16:creationId xmlns:a16="http://schemas.microsoft.com/office/drawing/2014/main" id="{A7DA4C18-831B-45CA-A052-561E456E79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3160301"/>
              </p:ext>
            </p:extLst>
          </p:nvPr>
        </p:nvGraphicFramePr>
        <p:xfrm>
          <a:off x="296970" y="3291305"/>
          <a:ext cx="11307164" cy="1272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61CEF20-3BB5-4FD9-B94E-409B433F99F1}"/>
              </a:ext>
            </a:extLst>
          </p:cNvPr>
          <p:cNvSpPr txBox="1"/>
          <p:nvPr/>
        </p:nvSpPr>
        <p:spPr>
          <a:xfrm>
            <a:off x="82446" y="1266669"/>
            <a:ext cx="39574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Inizialmente i prodotti erano volti a soddisfare esigenze più specifiche, esistevano modelli generali per i vari segmenti di clientela(Sicurezza, Agricoltura, Fotogrammetria) a cui venivano apportate modifiche in base alle richieste del cliente.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54E4D74-9CEC-454E-800A-9487F0292E5E}"/>
              </a:ext>
            </a:extLst>
          </p:cNvPr>
          <p:cNvSpPr txBox="1"/>
          <p:nvPr/>
        </p:nvSpPr>
        <p:spPr>
          <a:xfrm>
            <a:off x="3500204" y="4526185"/>
            <a:ext cx="36950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 2017 inizia un processo di cambiamento con la creazione di un nuovo brand </a:t>
            </a:r>
            <a:r>
              <a:rPr lang="it-IT" dirty="0" err="1"/>
              <a:t>identity</a:t>
            </a:r>
            <a:r>
              <a:rPr lang="it-IT" dirty="0"/>
              <a:t>.</a:t>
            </a:r>
          </a:p>
          <a:p>
            <a:r>
              <a:rPr lang="it-IT" dirty="0"/>
              <a:t>L’obiettivo era quello di realizzare una linea di prodotti rivolti ad una clientela più ampia.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25E1694-B937-4FC6-9F72-E4D4928A6A81}"/>
              </a:ext>
            </a:extLst>
          </p:cNvPr>
          <p:cNvSpPr txBox="1"/>
          <p:nvPr/>
        </p:nvSpPr>
        <p:spPr>
          <a:xfrm>
            <a:off x="6858000" y="1277256"/>
            <a:ext cx="4197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 il completamento del processo di cambiamento si sono potuti impegnare maggiormente nello sviluppo di tecnologie all’avanguardia:</a:t>
            </a:r>
          </a:p>
          <a:p>
            <a:r>
              <a:rPr lang="it-IT" dirty="0"/>
              <a:t>Sensori IoT, Data Access, Raccolta ed Elaborazione dei Dati in tempo reale.</a:t>
            </a:r>
          </a:p>
        </p:txBody>
      </p:sp>
    </p:spTree>
    <p:extLst>
      <p:ext uri="{BB962C8B-B14F-4D97-AF65-F5344CB8AC3E}">
        <p14:creationId xmlns:p14="http://schemas.microsoft.com/office/powerpoint/2010/main" val="678884084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Viol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371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Sfaccettatura</vt:lpstr>
      <vt:lpstr>Business Model Canvas</vt:lpstr>
      <vt:lpstr>Customer Segments</vt:lpstr>
      <vt:lpstr>Channels</vt:lpstr>
      <vt:lpstr>Customer Relationship </vt:lpstr>
      <vt:lpstr>Key Partners</vt:lpstr>
      <vt:lpstr>Key Resources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Giulio Bello</dc:creator>
  <cp:lastModifiedBy>Giulio Bello</cp:lastModifiedBy>
  <cp:revision>83</cp:revision>
  <dcterms:created xsi:type="dcterms:W3CDTF">2021-04-06T13:47:49Z</dcterms:created>
  <dcterms:modified xsi:type="dcterms:W3CDTF">2021-05-22T09:15:59Z</dcterms:modified>
</cp:coreProperties>
</file>