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21240750" cy="15119350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6">
          <p15:clr>
            <a:srgbClr val="9AA0A6"/>
          </p15:clr>
        </p15:guide>
        <p15:guide id="2" orient="horz" pos="6806">
          <p15:clr>
            <a:srgbClr val="9AA0A6"/>
          </p15:clr>
        </p15:guide>
        <p15:guide id="3" pos="396">
          <p15:clr>
            <a:srgbClr val="9AA0A6"/>
          </p15:clr>
        </p15:guide>
        <p15:guide id="4" pos="12987">
          <p15:clr>
            <a:srgbClr val="9AA0A6"/>
          </p15:clr>
        </p15:guide>
        <p15:guide id="5" orient="horz" pos="1657">
          <p15:clr>
            <a:srgbClr val="9AA0A6"/>
          </p15:clr>
        </p15:guide>
        <p15:guide id="6" pos="6746">
          <p15:clr>
            <a:srgbClr val="9AA0A6"/>
          </p15:clr>
        </p15:guide>
        <p15:guide id="7" orient="horz" pos="86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266" y="39"/>
      </p:cViewPr>
      <p:guideLst>
        <p:guide orient="horz" pos="4246"/>
        <p:guide orient="horz" pos="6806"/>
        <p:guide pos="396"/>
        <p:guide pos="12987"/>
        <p:guide orient="horz" pos="1657"/>
        <p:guide pos="6746"/>
        <p:guide orient="horz" pos="86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d1c806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952" y="685800"/>
            <a:ext cx="4816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7d1c8068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4047" y="2188777"/>
            <a:ext cx="19791900" cy="60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4028" y="8331286"/>
            <a:ext cx="197919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4021" y="2188871"/>
            <a:ext cx="19791300" cy="6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4002" y="8331644"/>
            <a:ext cx="19791300" cy="23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4002" y="6322981"/>
            <a:ext cx="19791300" cy="24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11224469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24002" y="1633330"/>
            <a:ext cx="6522300" cy="22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724002" y="4085089"/>
            <a:ext cx="6522300" cy="9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138730" y="1323333"/>
            <a:ext cx="14790600" cy="12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10619625" y="-367"/>
            <a:ext cx="10619700" cy="15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16691" y="3625237"/>
            <a:ext cx="9396000" cy="4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616691" y="8240365"/>
            <a:ext cx="93960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11473237" y="2128606"/>
            <a:ext cx="8912400" cy="10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724002" y="12436871"/>
            <a:ext cx="13933500" cy="1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724002" y="3251741"/>
            <a:ext cx="19791300" cy="57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724002" y="9266781"/>
            <a:ext cx="19791300" cy="3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istamodelosdenegocios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jfif"/><Relationship Id="rId17" Type="http://schemas.openxmlformats.org/officeDocument/2006/relationships/image" Target="../media/image16.jfif"/><Relationship Id="rId25" Type="http://schemas.openxmlformats.org/officeDocument/2006/relationships/image" Target="../media/image24.jf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jpe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fif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12387350"/>
            <a:ext cx="21240000" cy="27858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businessmodelanalyst</a:t>
            </a:r>
            <a:r>
              <a:rPr lang="pt-BR" sz="20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.com.br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4128600" y="5351638"/>
            <a:ext cx="129828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96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128600" y="8999175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pt-BR" sz="3000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pt-BR" sz="3000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r>
              <a:rPr lang="pt-BR" sz="3000">
                <a:latin typeface="Raleway"/>
                <a:ea typeface="Raleway"/>
                <a:cs typeface="Raleway"/>
                <a:sym typeface="Raleway"/>
              </a:rPr>
              <a:t> you own </a:t>
            </a:r>
            <a:r>
              <a:rPr lang="pt-BR" sz="3000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3000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9588600" y="5015200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850" y="2257725"/>
            <a:ext cx="6210299" cy="136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604125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28225" y="10850325"/>
            <a:ext cx="100818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10710025" y="10850325"/>
            <a:ext cx="99069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2660000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1663587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12660000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8580025" y="2630025"/>
            <a:ext cx="40800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4604125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62822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625925" y="2517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0620000" y="14177500"/>
            <a:ext cx="1008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businessmodelanalyst.com</a:t>
            </a:r>
            <a:endParaRPr sz="18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80650" y="359375"/>
            <a:ext cx="20116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4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762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75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883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28079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76945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752025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2807900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76200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0898725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3880839" y="2854878"/>
            <a:ext cx="512085" cy="521929"/>
            <a:chOff x="1625325" y="239100"/>
            <a:chExt cx="4347075" cy="4423125"/>
          </a:xfrm>
        </p:grpSpPr>
        <p:sp>
          <p:nvSpPr>
            <p:cNvPr id="148" name="Google Shape;148;p26"/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7886763" y="2807121"/>
            <a:ext cx="545386" cy="539807"/>
            <a:chOff x="1123725" y="232550"/>
            <a:chExt cx="4726050" cy="4665575"/>
          </a:xfrm>
        </p:grpSpPr>
        <p:sp>
          <p:nvSpPr>
            <p:cNvPr id="152" name="Google Shape;152;p26"/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9915267" y="10970569"/>
            <a:ext cx="575922" cy="481115"/>
            <a:chOff x="509200" y="236175"/>
            <a:chExt cx="6212750" cy="5195625"/>
          </a:xfrm>
        </p:grpSpPr>
        <p:sp>
          <p:nvSpPr>
            <p:cNvPr id="155" name="Google Shape;155;p26"/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7913774" y="6880306"/>
            <a:ext cx="448082" cy="468145"/>
            <a:chOff x="1190625" y="238125"/>
            <a:chExt cx="4480825" cy="4681450"/>
          </a:xfrm>
        </p:grpSpPr>
        <p:sp>
          <p:nvSpPr>
            <p:cNvPr id="158" name="Google Shape;158;p26"/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19868350" y="10970538"/>
            <a:ext cx="594077" cy="539885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15930300" y="6880100"/>
            <a:ext cx="545119" cy="468107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19784581" y="2825032"/>
            <a:ext cx="619989" cy="504003"/>
            <a:chOff x="666750" y="238125"/>
            <a:chExt cx="5372525" cy="4375025"/>
          </a:xfrm>
        </p:grpSpPr>
        <p:sp>
          <p:nvSpPr>
            <p:cNvPr id="164" name="Google Shape;164;p26"/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15914913" y="2801925"/>
            <a:ext cx="503912" cy="50403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1865763" y="2806988"/>
            <a:ext cx="615543" cy="540065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25" y="14115129"/>
            <a:ext cx="3095625" cy="67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10709275" y="13889525"/>
            <a:ext cx="848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This work is licensed under the Creative Commons Attribution-ShareAlike 4.0 International License. 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97834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00177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86302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594347" y="13775150"/>
            <a:ext cx="1008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Original version: </a:t>
            </a:r>
            <a:r>
              <a:rPr lang="pt-BR"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Strategyzer.com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678868-E7C5-48D4-93AD-E005EC09E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616" y="3492950"/>
            <a:ext cx="1905000" cy="1905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FEC29B-F3CF-4E44-817F-865814088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324" y="6228354"/>
            <a:ext cx="2286802" cy="10976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62A0F94-884E-4B0E-ABE0-3754DE6B84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131" y="8050850"/>
            <a:ext cx="2619375" cy="16192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7E108F4-4FDC-499D-83BF-1DA3A7A0B8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578" y="3492950"/>
            <a:ext cx="3699030" cy="245215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05FDF42-50C8-475B-87BB-7E9A8186C1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2415" y="8414345"/>
            <a:ext cx="3732770" cy="23367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47CBFC-EB86-44E5-862B-30C38E8C61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84511" y="3790648"/>
            <a:ext cx="3342881" cy="19165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48D7D0-6549-4A52-9534-D988771936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60958" y="8487542"/>
            <a:ext cx="3366434" cy="191650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42941B4-518C-4C2B-BE64-9024E18783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20152" y="6088613"/>
            <a:ext cx="3183242" cy="188081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5A49C5E-9BB6-4DD3-9D46-69E40DAAAB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5494" y="6197853"/>
            <a:ext cx="3635198" cy="217256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0D9F7F9-A31C-49B4-9641-54F877DEEA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546925" y="11031075"/>
            <a:ext cx="4403637" cy="259350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DAF6990-D68C-46B7-8FB3-971CB7663E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9103" y="3306148"/>
            <a:ext cx="2475890" cy="182692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086BAF0-3A7A-4500-937A-5FA35BEA98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25547" y="4819834"/>
            <a:ext cx="2749129" cy="183306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95CD8DF-A958-425A-9DA8-F57A26F4E8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9513" y="7437612"/>
            <a:ext cx="2207000" cy="214010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A3171367-88C9-48B2-A425-8C71ED1EA2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01787" y="8862999"/>
            <a:ext cx="2786539" cy="1800376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882665C9-4DE9-4A2A-B71E-111090BE67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13131" y="8647831"/>
            <a:ext cx="3774869" cy="214054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90563CC-A31E-475C-A91C-D35C4CFF898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07981" y="7462824"/>
            <a:ext cx="3780019" cy="1565076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0721960E-4B5C-433F-AE06-A4CDAF0F67D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75842" y="3464262"/>
            <a:ext cx="3662616" cy="295907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025FD223-D730-4B57-BBD2-85305A0DB2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20311" y="11147846"/>
            <a:ext cx="2466168" cy="2570981"/>
          </a:xfrm>
          <a:prstGeom prst="rect">
            <a:avLst/>
          </a:prstGeom>
        </p:spPr>
      </p:pic>
      <p:pic>
        <p:nvPicPr>
          <p:cNvPr id="102" name="Immagine 101">
            <a:extLst>
              <a:ext uri="{FF2B5EF4-FFF2-40B4-BE49-F238E27FC236}">
                <a16:creationId xmlns:a16="http://schemas.microsoft.com/office/drawing/2014/main" id="{16E8E265-D70C-416C-AF69-D0FCF86BAB6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35247" y="11311541"/>
            <a:ext cx="3332035" cy="2217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0" y="0"/>
            <a:ext cx="21239400" cy="151737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830085" y="6781642"/>
            <a:ext cx="152808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>
                <a:latin typeface="Raleway"/>
                <a:ea typeface="Raleway"/>
                <a:cs typeface="Raleway"/>
                <a:sym typeface="Raleway"/>
              </a:rPr>
              <a:t>GOOD</a:t>
            </a:r>
            <a:r>
              <a:rPr lang="pt-BR" sz="9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9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LUCK</a:t>
            </a:r>
            <a:r>
              <a:rPr lang="pt-BR" sz="9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sz="9600" b="1" i="0" u="none" strike="noStrike" cap="none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924132" y="8133300"/>
            <a:ext cx="15110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 your</a:t>
            </a:r>
            <a:r>
              <a:rPr lang="pt-BR" sz="36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business model canvas!</a:t>
            </a:r>
            <a:endParaRPr sz="36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540414" y="10504721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analistamodelosdenegocios.com.br</a:t>
            </a:r>
            <a:endParaRPr sz="20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540414" y="11259828"/>
            <a:ext cx="7400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facebook.com/oanalistademodelosdenegocios</a:t>
            </a:r>
            <a:endParaRPr sz="20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540414" y="12014924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linkedin.com/in/dpereirabr</a:t>
            </a:r>
            <a:endParaRPr sz="20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120" y="12014924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4120" y="11240982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4120" y="10522736"/>
            <a:ext cx="539981" cy="539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924125" y="9695238"/>
            <a:ext cx="65877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Follow me:</a:t>
            </a:r>
            <a:endParaRPr sz="3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Personalizzato</PresentationFormat>
  <Paragraphs>22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Open Sans</vt:lpstr>
      <vt:lpstr>Raleway</vt:lpstr>
      <vt:lpstr>Simple Light</vt:lpstr>
      <vt:lpstr>Simple Light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Giulio Bello</cp:lastModifiedBy>
  <cp:revision>12</cp:revision>
  <dcterms:modified xsi:type="dcterms:W3CDTF">2021-04-06T14:44:06Z</dcterms:modified>
</cp:coreProperties>
</file>