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2EAAD037-E31D-4614-B104-26DA6E86EED8}" type="presOf" srcId="{D2B5F6E3-0552-4549-9359-27C1D6CD26F3}" destId="{7BADBD4C-9F2C-4A68-B968-8221111AA4AF}" srcOrd="0" destOrd="0" presId="urn:microsoft.com/office/officeart/2005/8/layout/chevron1"/>
    <dgm:cxn modelId="{0ADBC270-C7E2-4405-81C4-41EA46A3E9D3}" type="presOf" srcId="{54FAE55F-3D5E-4D40-B3D6-5CC11790E29D}" destId="{3FE6A6A3-D7B1-463D-8765-AE08A9DB9A79}" srcOrd="0" destOrd="0" presId="urn:microsoft.com/office/officeart/2005/8/layout/chevron1"/>
    <dgm:cxn modelId="{0C2F21A2-ECA6-44C3-9145-7C3C580F22EA}" type="presOf" srcId="{F583DA32-346A-403D-890C-07CEF89B4CC1}" destId="{E861A9B2-B35F-4F57-8647-7A4FA1840FA3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A61E9FDD-0C38-4602-AE75-80D716AC147D}" type="presOf" srcId="{F860C011-016E-40DD-B39B-1DF573992CCA}" destId="{B12B70D6-EBE0-465D-99E7-AC65CC833D0F}" srcOrd="0" destOrd="0" presId="urn:microsoft.com/office/officeart/2005/8/layout/chevron1"/>
    <dgm:cxn modelId="{E7A191F2-CAA1-4011-99F2-99D3F37B9AFA}" type="presOf" srcId="{47CCFC09-17E9-4F3C-B486-AA0715BDFE53}" destId="{CE96C933-CE24-4901-809A-DD66F77B9098}" srcOrd="0" destOrd="0" presId="urn:microsoft.com/office/officeart/2005/8/layout/chevron1"/>
    <dgm:cxn modelId="{C80870F4-80AA-439E-BE9D-D95457E90194}" type="presOf" srcId="{3F6D130E-CF49-4E9C-A7B5-DC27C0211E42}" destId="{1D237F01-7B2F-450F-B135-C7261AD1EA7E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BA398433-0BC3-4F5F-A480-446B3B93DEBA}" type="presParOf" srcId="{CE96C933-CE24-4901-809A-DD66F77B9098}" destId="{B12B70D6-EBE0-465D-99E7-AC65CC833D0F}" srcOrd="0" destOrd="0" presId="urn:microsoft.com/office/officeart/2005/8/layout/chevron1"/>
    <dgm:cxn modelId="{892D1018-879F-42FD-8BD8-B2B2372821B8}" type="presParOf" srcId="{CE96C933-CE24-4901-809A-DD66F77B9098}" destId="{E58F3657-3A92-4054-8056-AE8394E986CA}" srcOrd="1" destOrd="0" presId="urn:microsoft.com/office/officeart/2005/8/layout/chevron1"/>
    <dgm:cxn modelId="{2825A59D-E839-4BF1-9591-9AF7162ED08E}" type="presParOf" srcId="{CE96C933-CE24-4901-809A-DD66F77B9098}" destId="{3FE6A6A3-D7B1-463D-8765-AE08A9DB9A79}" srcOrd="2" destOrd="0" presId="urn:microsoft.com/office/officeart/2005/8/layout/chevron1"/>
    <dgm:cxn modelId="{618AD89B-078F-414E-9A5F-DB16E416B165}" type="presParOf" srcId="{CE96C933-CE24-4901-809A-DD66F77B9098}" destId="{057E0E1B-0E52-41A3-9395-595169AFEC95}" srcOrd="3" destOrd="0" presId="urn:microsoft.com/office/officeart/2005/8/layout/chevron1"/>
    <dgm:cxn modelId="{C0818344-9A41-42C8-AF74-976730610D93}" type="presParOf" srcId="{CE96C933-CE24-4901-809A-DD66F77B9098}" destId="{7BADBD4C-9F2C-4A68-B968-8221111AA4AF}" srcOrd="4" destOrd="0" presId="urn:microsoft.com/office/officeart/2005/8/layout/chevron1"/>
    <dgm:cxn modelId="{DDF73452-A6EC-44E4-8CDD-6C885CDC0E17}" type="presParOf" srcId="{CE96C933-CE24-4901-809A-DD66F77B9098}" destId="{C8618E54-F506-482E-874A-922F29700DF0}" srcOrd="5" destOrd="0" presId="urn:microsoft.com/office/officeart/2005/8/layout/chevron1"/>
    <dgm:cxn modelId="{41989126-463F-4DDA-BEE1-741DC6F888EE}" type="presParOf" srcId="{CE96C933-CE24-4901-809A-DD66F77B9098}" destId="{E861A9B2-B35F-4F57-8647-7A4FA1840FA3}" srcOrd="6" destOrd="0" presId="urn:microsoft.com/office/officeart/2005/8/layout/chevron1"/>
    <dgm:cxn modelId="{4CAA64E7-D584-4248-99AF-2C10B1587834}" type="presParOf" srcId="{CE96C933-CE24-4901-809A-DD66F77B9098}" destId="{EA3DCFDF-5378-44D8-A0DD-3C68AC96821B}" srcOrd="7" destOrd="0" presId="urn:microsoft.com/office/officeart/2005/8/layout/chevron1"/>
    <dgm:cxn modelId="{72FACC27-13DD-4CC0-85A1-9A4C26A5F945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5E396-BE08-4753-9FC8-ABE8AF2273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1766135-8A0A-4E79-8ABF-759EFC365A60}">
      <dgm:prSet phldrT="[Testo]" custT="1"/>
      <dgm:spPr/>
      <dgm:t>
        <a:bodyPr/>
        <a:lstStyle/>
        <a:p>
          <a:r>
            <a:rPr lang="it-IT" sz="2000" dirty="0"/>
            <a:t>Luca Brizzi</a:t>
          </a:r>
        </a:p>
        <a:p>
          <a:r>
            <a:rPr lang="en-US" sz="1400" b="0" i="1" dirty="0" err="1">
              <a:latin typeface="Segoe UI" panose="020B0502040204020203" pitchFamily="34" charset="0"/>
              <a:cs typeface="Segoe UI" panose="020B0502040204020203" pitchFamily="34" charset="0"/>
            </a:rPr>
            <a:t>Presidente</a:t>
          </a:r>
          <a:r>
            <a:rPr lang="en-US" sz="1400" b="0" i="1" dirty="0">
              <a:latin typeface="Segoe UI" panose="020B0502040204020203" pitchFamily="34" charset="0"/>
              <a:cs typeface="Segoe UI" panose="020B0502040204020203" pitchFamily="34" charset="0"/>
            </a:rPr>
            <a:t> del CdA</a:t>
          </a:r>
          <a:endParaRPr lang="it-IT" sz="14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43D21A-DD72-42E0-868F-DF50F7421275}" type="parTrans" cxnId="{69C57790-E775-488A-B502-BF1B93DE130E}">
      <dgm:prSet/>
      <dgm:spPr/>
      <dgm:t>
        <a:bodyPr/>
        <a:lstStyle/>
        <a:p>
          <a:endParaRPr lang="it-IT" sz="900"/>
        </a:p>
      </dgm:t>
    </dgm:pt>
    <dgm:pt modelId="{2F83E4B8-F5DB-4324-A5C4-2A750CD97726}" type="sibTrans" cxnId="{69C57790-E775-488A-B502-BF1B93DE130E}">
      <dgm:prSet/>
      <dgm:spPr/>
      <dgm:t>
        <a:bodyPr/>
        <a:lstStyle/>
        <a:p>
          <a:endParaRPr lang="it-IT" sz="900"/>
        </a:p>
      </dgm:t>
    </dgm:pt>
    <dgm:pt modelId="{CA4D8F22-0C1B-4918-9F80-9ED43E7A3FE5}">
      <dgm:prSet phldrT="[Testo]" custT="1"/>
      <dgm:spPr/>
      <dgm:t>
        <a:bodyPr/>
        <a:lstStyle/>
        <a:p>
          <a:r>
            <a:rPr lang="it-IT" sz="2000" dirty="0"/>
            <a:t>Matteo Forte</a:t>
          </a:r>
        </a:p>
        <a:p>
          <a:r>
            <a:rPr lang="en-US" sz="900" i="1" noProof="0" dirty="0" err="1">
              <a:latin typeface="Segoe UI" panose="020B0502040204020203" pitchFamily="34" charset="0"/>
              <a:cs typeface="Segoe UI" panose="020B0502040204020203" pitchFamily="34" charset="0"/>
            </a:rPr>
            <a:t>Membro</a:t>
          </a:r>
          <a:r>
            <a:rPr lang="en-US" sz="900" i="1" noProof="0" dirty="0">
              <a:latin typeface="Segoe UI" panose="020B0502040204020203" pitchFamily="34" charset="0"/>
              <a:cs typeface="Segoe UI" panose="020B0502040204020203" pitchFamily="34" charset="0"/>
            </a:rPr>
            <a:t> del CdA </a:t>
          </a:r>
        </a:p>
        <a:p>
          <a:r>
            <a:rPr lang="en-US" sz="900" i="1" noProof="0" dirty="0">
              <a:latin typeface="Segoe UI" panose="020B0502040204020203" pitchFamily="34" charset="0"/>
              <a:cs typeface="Segoe UI" panose="020B0502040204020203" pitchFamily="34" charset="0"/>
            </a:rPr>
            <a:t>&amp;</a:t>
          </a:r>
        </a:p>
        <a:p>
          <a:r>
            <a:rPr lang="en-US" sz="900" i="1" noProof="0" dirty="0" err="1">
              <a:latin typeface="Segoe UI" panose="020B0502040204020203" pitchFamily="34" charset="0"/>
              <a:cs typeface="Segoe UI" panose="020B0502040204020203" pitchFamily="34" charset="0"/>
            </a:rPr>
            <a:t>Amministratore</a:t>
          </a:r>
          <a:r>
            <a:rPr lang="en-US" sz="900" i="1" noProof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900" i="1" noProof="0" dirty="0" err="1">
              <a:latin typeface="Segoe UI" panose="020B0502040204020203" pitchFamily="34" charset="0"/>
              <a:cs typeface="Segoe UI" panose="020B0502040204020203" pitchFamily="34" charset="0"/>
            </a:rPr>
            <a:t>Delegato</a:t>
          </a:r>
          <a:endParaRPr lang="en-US" sz="1100" i="1" noProof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7FA1E28-7D78-4C1B-AF49-394ED48FC051}" type="parTrans" cxnId="{37EEAB5A-E190-4811-8ADF-CADF49582B7B}">
      <dgm:prSet/>
      <dgm:spPr/>
      <dgm:t>
        <a:bodyPr/>
        <a:lstStyle/>
        <a:p>
          <a:endParaRPr lang="it-IT" sz="900"/>
        </a:p>
      </dgm:t>
    </dgm:pt>
    <dgm:pt modelId="{6447A38C-E115-4DAC-8D43-6495642FB6C8}" type="sibTrans" cxnId="{37EEAB5A-E190-4811-8ADF-CADF49582B7B}">
      <dgm:prSet/>
      <dgm:spPr/>
      <dgm:t>
        <a:bodyPr/>
        <a:lstStyle/>
        <a:p>
          <a:endParaRPr lang="it-IT" sz="900"/>
        </a:p>
      </dgm:t>
    </dgm:pt>
    <dgm:pt modelId="{4E831C0B-273F-4823-86F3-F38E877AEDAF}">
      <dgm:prSet phldrT="[Testo]" custT="1"/>
      <dgm:spPr/>
      <dgm:t>
        <a:bodyPr/>
        <a:lstStyle/>
        <a:p>
          <a:r>
            <a:rPr lang="it-IT" sz="2000" dirty="0"/>
            <a:t>Aldo Curinga</a:t>
          </a:r>
        </a:p>
        <a:p>
          <a:r>
            <a:rPr lang="en-US" sz="1000" i="1" noProof="0" dirty="0" err="1">
              <a:latin typeface="Segoe UI" panose="020B0502040204020203" pitchFamily="34" charset="0"/>
              <a:cs typeface="Segoe UI" panose="020B0502040204020203" pitchFamily="34" charset="0"/>
            </a:rPr>
            <a:t>Membro</a:t>
          </a:r>
          <a:r>
            <a:rPr lang="en-US" sz="1000" i="1" noProof="0" dirty="0">
              <a:latin typeface="Segoe UI" panose="020B0502040204020203" pitchFamily="34" charset="0"/>
              <a:cs typeface="Segoe UI" panose="020B0502040204020203" pitchFamily="34" charset="0"/>
            </a:rPr>
            <a:t> del CdA</a:t>
          </a:r>
        </a:p>
      </dgm:t>
    </dgm:pt>
    <dgm:pt modelId="{A5F96056-A801-405A-846F-10744654D46B}" type="parTrans" cxnId="{AD7C78B9-E7F5-4391-A034-590B9B49BAE8}">
      <dgm:prSet/>
      <dgm:spPr/>
      <dgm:t>
        <a:bodyPr/>
        <a:lstStyle/>
        <a:p>
          <a:endParaRPr lang="it-IT" sz="900"/>
        </a:p>
      </dgm:t>
    </dgm:pt>
    <dgm:pt modelId="{AFF6CB67-D25A-4222-847E-86A350C3E15C}" type="sibTrans" cxnId="{AD7C78B9-E7F5-4391-A034-590B9B49BAE8}">
      <dgm:prSet/>
      <dgm:spPr/>
      <dgm:t>
        <a:bodyPr/>
        <a:lstStyle/>
        <a:p>
          <a:endParaRPr lang="it-IT" sz="900"/>
        </a:p>
      </dgm:t>
    </dgm:pt>
    <dgm:pt modelId="{A34BDC11-4FA8-440F-A9ED-A4A40A8A17E5}" type="pres">
      <dgm:prSet presAssocID="{B1E5E396-BE08-4753-9FC8-ABE8AF2273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E86F1A-A23C-47D3-BDAC-BDA92FCC3F2E}" type="pres">
      <dgm:prSet presAssocID="{01766135-8A0A-4E79-8ABF-759EFC365A60}" presName="hierRoot1" presStyleCnt="0">
        <dgm:presLayoutVars>
          <dgm:hierBranch val="init"/>
        </dgm:presLayoutVars>
      </dgm:prSet>
      <dgm:spPr/>
    </dgm:pt>
    <dgm:pt modelId="{5AFF0B72-F0D5-430B-A02C-4064287C4451}" type="pres">
      <dgm:prSet presAssocID="{01766135-8A0A-4E79-8ABF-759EFC365A60}" presName="rootComposite1" presStyleCnt="0"/>
      <dgm:spPr/>
    </dgm:pt>
    <dgm:pt modelId="{E9FB0AA8-7EDF-4F4A-8D83-EB5F71224D46}" type="pres">
      <dgm:prSet presAssocID="{01766135-8A0A-4E79-8ABF-759EFC365A60}" presName="rootText1" presStyleLbl="node0" presStyleIdx="0" presStyleCnt="1">
        <dgm:presLayoutVars>
          <dgm:chPref val="3"/>
        </dgm:presLayoutVars>
      </dgm:prSet>
      <dgm:spPr/>
    </dgm:pt>
    <dgm:pt modelId="{24C12D0A-18CB-43AF-AF2F-D310CC5D0646}" type="pres">
      <dgm:prSet presAssocID="{01766135-8A0A-4E79-8ABF-759EFC365A60}" presName="rootConnector1" presStyleLbl="node1" presStyleIdx="0" presStyleCnt="0"/>
      <dgm:spPr/>
    </dgm:pt>
    <dgm:pt modelId="{B6587857-0D5C-4EE9-96F2-6017DEA13E28}" type="pres">
      <dgm:prSet presAssocID="{01766135-8A0A-4E79-8ABF-759EFC365A60}" presName="hierChild2" presStyleCnt="0"/>
      <dgm:spPr/>
    </dgm:pt>
    <dgm:pt modelId="{A0B70C82-846A-4E81-91E3-C59881D4BA7F}" type="pres">
      <dgm:prSet presAssocID="{87FA1E28-7D78-4C1B-AF49-394ED48FC051}" presName="Name37" presStyleLbl="parChTrans1D2" presStyleIdx="0" presStyleCnt="2"/>
      <dgm:spPr/>
    </dgm:pt>
    <dgm:pt modelId="{45B913A1-5B81-4B1A-B4AF-4E93669A7F30}" type="pres">
      <dgm:prSet presAssocID="{CA4D8F22-0C1B-4918-9F80-9ED43E7A3FE5}" presName="hierRoot2" presStyleCnt="0">
        <dgm:presLayoutVars>
          <dgm:hierBranch val="init"/>
        </dgm:presLayoutVars>
      </dgm:prSet>
      <dgm:spPr/>
    </dgm:pt>
    <dgm:pt modelId="{2E1BF1FF-C37D-41EE-8B9E-6BB0AEC82692}" type="pres">
      <dgm:prSet presAssocID="{CA4D8F22-0C1B-4918-9F80-9ED43E7A3FE5}" presName="rootComposite" presStyleCnt="0"/>
      <dgm:spPr/>
    </dgm:pt>
    <dgm:pt modelId="{CD143A57-58A0-4D9A-A1FF-2DD9386E000E}" type="pres">
      <dgm:prSet presAssocID="{CA4D8F22-0C1B-4918-9F80-9ED43E7A3FE5}" presName="rootText" presStyleLbl="node2" presStyleIdx="0" presStyleCnt="2">
        <dgm:presLayoutVars>
          <dgm:chPref val="3"/>
        </dgm:presLayoutVars>
      </dgm:prSet>
      <dgm:spPr/>
    </dgm:pt>
    <dgm:pt modelId="{6092D892-DBC3-4784-B86E-877E00EA82DD}" type="pres">
      <dgm:prSet presAssocID="{CA4D8F22-0C1B-4918-9F80-9ED43E7A3FE5}" presName="rootConnector" presStyleLbl="node2" presStyleIdx="0" presStyleCnt="2"/>
      <dgm:spPr/>
    </dgm:pt>
    <dgm:pt modelId="{66F9CF0C-9194-421D-BD12-E7A792AAC97F}" type="pres">
      <dgm:prSet presAssocID="{CA4D8F22-0C1B-4918-9F80-9ED43E7A3FE5}" presName="hierChild4" presStyleCnt="0"/>
      <dgm:spPr/>
    </dgm:pt>
    <dgm:pt modelId="{5FBBA8E0-1C68-486A-B062-163E4EC11ED8}" type="pres">
      <dgm:prSet presAssocID="{CA4D8F22-0C1B-4918-9F80-9ED43E7A3FE5}" presName="hierChild5" presStyleCnt="0"/>
      <dgm:spPr/>
    </dgm:pt>
    <dgm:pt modelId="{4C9E47FF-FDAF-49A9-BD17-006B595FEE7C}" type="pres">
      <dgm:prSet presAssocID="{A5F96056-A801-405A-846F-10744654D46B}" presName="Name37" presStyleLbl="parChTrans1D2" presStyleIdx="1" presStyleCnt="2"/>
      <dgm:spPr/>
    </dgm:pt>
    <dgm:pt modelId="{4924F7E5-41F6-421B-8607-005A0967B172}" type="pres">
      <dgm:prSet presAssocID="{4E831C0B-273F-4823-86F3-F38E877AEDAF}" presName="hierRoot2" presStyleCnt="0">
        <dgm:presLayoutVars>
          <dgm:hierBranch val="init"/>
        </dgm:presLayoutVars>
      </dgm:prSet>
      <dgm:spPr/>
    </dgm:pt>
    <dgm:pt modelId="{72D9455D-28A8-4646-BF17-8CD0F2ACAB16}" type="pres">
      <dgm:prSet presAssocID="{4E831C0B-273F-4823-86F3-F38E877AEDAF}" presName="rootComposite" presStyleCnt="0"/>
      <dgm:spPr/>
    </dgm:pt>
    <dgm:pt modelId="{F29CC52A-3285-4ACC-A39A-B36539FF5814}" type="pres">
      <dgm:prSet presAssocID="{4E831C0B-273F-4823-86F3-F38E877AEDAF}" presName="rootText" presStyleLbl="node2" presStyleIdx="1" presStyleCnt="2">
        <dgm:presLayoutVars>
          <dgm:chPref val="3"/>
        </dgm:presLayoutVars>
      </dgm:prSet>
      <dgm:spPr/>
    </dgm:pt>
    <dgm:pt modelId="{176AF53C-891F-433B-AC2F-5302C786660F}" type="pres">
      <dgm:prSet presAssocID="{4E831C0B-273F-4823-86F3-F38E877AEDAF}" presName="rootConnector" presStyleLbl="node2" presStyleIdx="1" presStyleCnt="2"/>
      <dgm:spPr/>
    </dgm:pt>
    <dgm:pt modelId="{974807D9-600A-4073-9E07-751285D88283}" type="pres">
      <dgm:prSet presAssocID="{4E831C0B-273F-4823-86F3-F38E877AEDAF}" presName="hierChild4" presStyleCnt="0"/>
      <dgm:spPr/>
    </dgm:pt>
    <dgm:pt modelId="{01C6C863-9647-45EE-A98A-EBA3CB8643C5}" type="pres">
      <dgm:prSet presAssocID="{4E831C0B-273F-4823-86F3-F38E877AEDAF}" presName="hierChild5" presStyleCnt="0"/>
      <dgm:spPr/>
    </dgm:pt>
    <dgm:pt modelId="{467AB80D-99C1-4D4F-8E99-7731136BBDCC}" type="pres">
      <dgm:prSet presAssocID="{01766135-8A0A-4E79-8ABF-759EFC365A60}" presName="hierChild3" presStyleCnt="0"/>
      <dgm:spPr/>
    </dgm:pt>
  </dgm:ptLst>
  <dgm:cxnLst>
    <dgm:cxn modelId="{DD34AF16-F305-4E98-9A88-ADFC6DFDE426}" type="presOf" srcId="{01766135-8A0A-4E79-8ABF-759EFC365A60}" destId="{E9FB0AA8-7EDF-4F4A-8D83-EB5F71224D46}" srcOrd="0" destOrd="0" presId="urn:microsoft.com/office/officeart/2005/8/layout/orgChart1"/>
    <dgm:cxn modelId="{CB59711E-9832-43B0-9778-DA4530E3637F}" type="presOf" srcId="{A5F96056-A801-405A-846F-10744654D46B}" destId="{4C9E47FF-FDAF-49A9-BD17-006B595FEE7C}" srcOrd="0" destOrd="0" presId="urn:microsoft.com/office/officeart/2005/8/layout/orgChart1"/>
    <dgm:cxn modelId="{DFA27059-C1C3-491A-A802-5E67AB7B682A}" type="presOf" srcId="{87FA1E28-7D78-4C1B-AF49-394ED48FC051}" destId="{A0B70C82-846A-4E81-91E3-C59881D4BA7F}" srcOrd="0" destOrd="0" presId="urn:microsoft.com/office/officeart/2005/8/layout/orgChart1"/>
    <dgm:cxn modelId="{37EEAB5A-E190-4811-8ADF-CADF49582B7B}" srcId="{01766135-8A0A-4E79-8ABF-759EFC365A60}" destId="{CA4D8F22-0C1B-4918-9F80-9ED43E7A3FE5}" srcOrd="0" destOrd="0" parTransId="{87FA1E28-7D78-4C1B-AF49-394ED48FC051}" sibTransId="{6447A38C-E115-4DAC-8D43-6495642FB6C8}"/>
    <dgm:cxn modelId="{2FDDB57B-8FCB-4FEC-82D7-E68A7456AD25}" type="presOf" srcId="{CA4D8F22-0C1B-4918-9F80-9ED43E7A3FE5}" destId="{CD143A57-58A0-4D9A-A1FF-2DD9386E000E}" srcOrd="0" destOrd="0" presId="urn:microsoft.com/office/officeart/2005/8/layout/orgChart1"/>
    <dgm:cxn modelId="{69C57790-E775-488A-B502-BF1B93DE130E}" srcId="{B1E5E396-BE08-4753-9FC8-ABE8AF2273E9}" destId="{01766135-8A0A-4E79-8ABF-759EFC365A60}" srcOrd="0" destOrd="0" parTransId="{B943D21A-DD72-42E0-868F-DF50F7421275}" sibTransId="{2F83E4B8-F5DB-4324-A5C4-2A750CD97726}"/>
    <dgm:cxn modelId="{4CFA7F9C-38B4-4463-A687-3A54606D993A}" type="presOf" srcId="{01766135-8A0A-4E79-8ABF-759EFC365A60}" destId="{24C12D0A-18CB-43AF-AF2F-D310CC5D0646}" srcOrd="1" destOrd="0" presId="urn:microsoft.com/office/officeart/2005/8/layout/orgChart1"/>
    <dgm:cxn modelId="{0690F69E-866C-43A3-AB23-AA9032D20E0E}" type="presOf" srcId="{B1E5E396-BE08-4753-9FC8-ABE8AF2273E9}" destId="{A34BDC11-4FA8-440F-A9ED-A4A40A8A17E5}" srcOrd="0" destOrd="0" presId="urn:microsoft.com/office/officeart/2005/8/layout/orgChart1"/>
    <dgm:cxn modelId="{AD7C78B9-E7F5-4391-A034-590B9B49BAE8}" srcId="{01766135-8A0A-4E79-8ABF-759EFC365A60}" destId="{4E831C0B-273F-4823-86F3-F38E877AEDAF}" srcOrd="1" destOrd="0" parTransId="{A5F96056-A801-405A-846F-10744654D46B}" sibTransId="{AFF6CB67-D25A-4222-847E-86A350C3E15C}"/>
    <dgm:cxn modelId="{72B217CB-BB0F-43AF-ABFE-E1D563062FB4}" type="presOf" srcId="{CA4D8F22-0C1B-4918-9F80-9ED43E7A3FE5}" destId="{6092D892-DBC3-4784-B86E-877E00EA82DD}" srcOrd="1" destOrd="0" presId="urn:microsoft.com/office/officeart/2005/8/layout/orgChart1"/>
    <dgm:cxn modelId="{308F51DB-BAAB-45D0-8D05-8B6FFC780BAD}" type="presOf" srcId="{4E831C0B-273F-4823-86F3-F38E877AEDAF}" destId="{F29CC52A-3285-4ACC-A39A-B36539FF5814}" srcOrd="0" destOrd="0" presId="urn:microsoft.com/office/officeart/2005/8/layout/orgChart1"/>
    <dgm:cxn modelId="{A2688CE0-8A60-4360-BBC9-3BFC49AF3870}" type="presOf" srcId="{4E831C0B-273F-4823-86F3-F38E877AEDAF}" destId="{176AF53C-891F-433B-AC2F-5302C786660F}" srcOrd="1" destOrd="0" presId="urn:microsoft.com/office/officeart/2005/8/layout/orgChart1"/>
    <dgm:cxn modelId="{837684F7-75EE-41E5-A58B-9D906C24A666}" type="presParOf" srcId="{A34BDC11-4FA8-440F-A9ED-A4A40A8A17E5}" destId="{78E86F1A-A23C-47D3-BDAC-BDA92FCC3F2E}" srcOrd="0" destOrd="0" presId="urn:microsoft.com/office/officeart/2005/8/layout/orgChart1"/>
    <dgm:cxn modelId="{5098E527-0479-4498-AB8B-0AFF8D9A9B51}" type="presParOf" srcId="{78E86F1A-A23C-47D3-BDAC-BDA92FCC3F2E}" destId="{5AFF0B72-F0D5-430B-A02C-4064287C4451}" srcOrd="0" destOrd="0" presId="urn:microsoft.com/office/officeart/2005/8/layout/orgChart1"/>
    <dgm:cxn modelId="{63388F9A-2F0A-43AA-A798-9B80E551821D}" type="presParOf" srcId="{5AFF0B72-F0D5-430B-A02C-4064287C4451}" destId="{E9FB0AA8-7EDF-4F4A-8D83-EB5F71224D46}" srcOrd="0" destOrd="0" presId="urn:microsoft.com/office/officeart/2005/8/layout/orgChart1"/>
    <dgm:cxn modelId="{9DF766EB-2ED3-409F-A8A4-44555932F953}" type="presParOf" srcId="{5AFF0B72-F0D5-430B-A02C-4064287C4451}" destId="{24C12D0A-18CB-43AF-AF2F-D310CC5D0646}" srcOrd="1" destOrd="0" presId="urn:microsoft.com/office/officeart/2005/8/layout/orgChart1"/>
    <dgm:cxn modelId="{9D67E9D5-7977-4D62-B400-D392E9921D47}" type="presParOf" srcId="{78E86F1A-A23C-47D3-BDAC-BDA92FCC3F2E}" destId="{B6587857-0D5C-4EE9-96F2-6017DEA13E28}" srcOrd="1" destOrd="0" presId="urn:microsoft.com/office/officeart/2005/8/layout/orgChart1"/>
    <dgm:cxn modelId="{4EAF04A0-8C65-44F1-B79C-AC58E9C7F13A}" type="presParOf" srcId="{B6587857-0D5C-4EE9-96F2-6017DEA13E28}" destId="{A0B70C82-846A-4E81-91E3-C59881D4BA7F}" srcOrd="0" destOrd="0" presId="urn:microsoft.com/office/officeart/2005/8/layout/orgChart1"/>
    <dgm:cxn modelId="{65B4C8CB-C68C-42EA-B8AC-E969D641BFF3}" type="presParOf" srcId="{B6587857-0D5C-4EE9-96F2-6017DEA13E28}" destId="{45B913A1-5B81-4B1A-B4AF-4E93669A7F30}" srcOrd="1" destOrd="0" presId="urn:microsoft.com/office/officeart/2005/8/layout/orgChart1"/>
    <dgm:cxn modelId="{D99A7AF1-93B8-4F01-81B7-28648C986E97}" type="presParOf" srcId="{45B913A1-5B81-4B1A-B4AF-4E93669A7F30}" destId="{2E1BF1FF-C37D-41EE-8B9E-6BB0AEC82692}" srcOrd="0" destOrd="0" presId="urn:microsoft.com/office/officeart/2005/8/layout/orgChart1"/>
    <dgm:cxn modelId="{E4FC903F-48B7-47BC-A4B5-AB3CC0C8F311}" type="presParOf" srcId="{2E1BF1FF-C37D-41EE-8B9E-6BB0AEC82692}" destId="{CD143A57-58A0-4D9A-A1FF-2DD9386E000E}" srcOrd="0" destOrd="0" presId="urn:microsoft.com/office/officeart/2005/8/layout/orgChart1"/>
    <dgm:cxn modelId="{7E2255A4-E8BE-4563-9EF1-DF511DCFEC4C}" type="presParOf" srcId="{2E1BF1FF-C37D-41EE-8B9E-6BB0AEC82692}" destId="{6092D892-DBC3-4784-B86E-877E00EA82DD}" srcOrd="1" destOrd="0" presId="urn:microsoft.com/office/officeart/2005/8/layout/orgChart1"/>
    <dgm:cxn modelId="{66C68E73-85BB-4BB1-A099-E43141A09E8D}" type="presParOf" srcId="{45B913A1-5B81-4B1A-B4AF-4E93669A7F30}" destId="{66F9CF0C-9194-421D-BD12-E7A792AAC97F}" srcOrd="1" destOrd="0" presId="urn:microsoft.com/office/officeart/2005/8/layout/orgChart1"/>
    <dgm:cxn modelId="{7F167E39-D7CD-4069-BB19-1BB1D397681B}" type="presParOf" srcId="{45B913A1-5B81-4B1A-B4AF-4E93669A7F30}" destId="{5FBBA8E0-1C68-486A-B062-163E4EC11ED8}" srcOrd="2" destOrd="0" presId="urn:microsoft.com/office/officeart/2005/8/layout/orgChart1"/>
    <dgm:cxn modelId="{5A66DCC5-EA58-4E28-A550-BC03488DD063}" type="presParOf" srcId="{B6587857-0D5C-4EE9-96F2-6017DEA13E28}" destId="{4C9E47FF-FDAF-49A9-BD17-006B595FEE7C}" srcOrd="2" destOrd="0" presId="urn:microsoft.com/office/officeart/2005/8/layout/orgChart1"/>
    <dgm:cxn modelId="{62162D2D-054A-46CA-9E8C-EDC1225F4233}" type="presParOf" srcId="{B6587857-0D5C-4EE9-96F2-6017DEA13E28}" destId="{4924F7E5-41F6-421B-8607-005A0967B172}" srcOrd="3" destOrd="0" presId="urn:microsoft.com/office/officeart/2005/8/layout/orgChart1"/>
    <dgm:cxn modelId="{F5FB9DC2-3CCD-40FC-95AB-2623EAB30FDC}" type="presParOf" srcId="{4924F7E5-41F6-421B-8607-005A0967B172}" destId="{72D9455D-28A8-4646-BF17-8CD0F2ACAB16}" srcOrd="0" destOrd="0" presId="urn:microsoft.com/office/officeart/2005/8/layout/orgChart1"/>
    <dgm:cxn modelId="{B8899EBA-FE18-437B-B6C1-B03240D182BB}" type="presParOf" srcId="{72D9455D-28A8-4646-BF17-8CD0F2ACAB16}" destId="{F29CC52A-3285-4ACC-A39A-B36539FF5814}" srcOrd="0" destOrd="0" presId="urn:microsoft.com/office/officeart/2005/8/layout/orgChart1"/>
    <dgm:cxn modelId="{FBD4E7AC-6543-4C2A-8719-8EBF4A3ED6FE}" type="presParOf" srcId="{72D9455D-28A8-4646-BF17-8CD0F2ACAB16}" destId="{176AF53C-891F-433B-AC2F-5302C786660F}" srcOrd="1" destOrd="0" presId="urn:microsoft.com/office/officeart/2005/8/layout/orgChart1"/>
    <dgm:cxn modelId="{B1DE1C13-ACFF-4DAB-8C4D-FECA558B2C11}" type="presParOf" srcId="{4924F7E5-41F6-421B-8607-005A0967B172}" destId="{974807D9-600A-4073-9E07-751285D88283}" srcOrd="1" destOrd="0" presId="urn:microsoft.com/office/officeart/2005/8/layout/orgChart1"/>
    <dgm:cxn modelId="{6575C670-BF6F-4359-95C8-9B51D26EED98}" type="presParOf" srcId="{4924F7E5-41F6-421B-8607-005A0967B172}" destId="{01C6C863-9647-45EE-A98A-EBA3CB8643C5}" srcOrd="2" destOrd="0" presId="urn:microsoft.com/office/officeart/2005/8/layout/orgChart1"/>
    <dgm:cxn modelId="{1BCBA2B5-9919-42F8-BDF7-289A4A556F99}" type="presParOf" srcId="{78E86F1A-A23C-47D3-BDAC-BDA92FCC3F2E}" destId="{467AB80D-99C1-4D4F-8E99-7731136BBD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2EAAD037-E31D-4614-B104-26DA6E86EED8}" type="presOf" srcId="{D2B5F6E3-0552-4549-9359-27C1D6CD26F3}" destId="{7BADBD4C-9F2C-4A68-B968-8221111AA4AF}" srcOrd="0" destOrd="0" presId="urn:microsoft.com/office/officeart/2005/8/layout/chevron1"/>
    <dgm:cxn modelId="{0ADBC270-C7E2-4405-81C4-41EA46A3E9D3}" type="presOf" srcId="{54FAE55F-3D5E-4D40-B3D6-5CC11790E29D}" destId="{3FE6A6A3-D7B1-463D-8765-AE08A9DB9A79}" srcOrd="0" destOrd="0" presId="urn:microsoft.com/office/officeart/2005/8/layout/chevron1"/>
    <dgm:cxn modelId="{0C2F21A2-ECA6-44C3-9145-7C3C580F22EA}" type="presOf" srcId="{F583DA32-346A-403D-890C-07CEF89B4CC1}" destId="{E861A9B2-B35F-4F57-8647-7A4FA1840FA3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A61E9FDD-0C38-4602-AE75-80D716AC147D}" type="presOf" srcId="{F860C011-016E-40DD-B39B-1DF573992CCA}" destId="{B12B70D6-EBE0-465D-99E7-AC65CC833D0F}" srcOrd="0" destOrd="0" presId="urn:microsoft.com/office/officeart/2005/8/layout/chevron1"/>
    <dgm:cxn modelId="{E7A191F2-CAA1-4011-99F2-99D3F37B9AFA}" type="presOf" srcId="{47CCFC09-17E9-4F3C-B486-AA0715BDFE53}" destId="{CE96C933-CE24-4901-809A-DD66F77B9098}" srcOrd="0" destOrd="0" presId="urn:microsoft.com/office/officeart/2005/8/layout/chevron1"/>
    <dgm:cxn modelId="{C80870F4-80AA-439E-BE9D-D95457E90194}" type="presOf" srcId="{3F6D130E-CF49-4E9C-A7B5-DC27C0211E42}" destId="{1D237F01-7B2F-450F-B135-C7261AD1EA7E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BA398433-0BC3-4F5F-A480-446B3B93DEBA}" type="presParOf" srcId="{CE96C933-CE24-4901-809A-DD66F77B9098}" destId="{B12B70D6-EBE0-465D-99E7-AC65CC833D0F}" srcOrd="0" destOrd="0" presId="urn:microsoft.com/office/officeart/2005/8/layout/chevron1"/>
    <dgm:cxn modelId="{892D1018-879F-42FD-8BD8-B2B2372821B8}" type="presParOf" srcId="{CE96C933-CE24-4901-809A-DD66F77B9098}" destId="{E58F3657-3A92-4054-8056-AE8394E986CA}" srcOrd="1" destOrd="0" presId="urn:microsoft.com/office/officeart/2005/8/layout/chevron1"/>
    <dgm:cxn modelId="{2825A59D-E839-4BF1-9591-9AF7162ED08E}" type="presParOf" srcId="{CE96C933-CE24-4901-809A-DD66F77B9098}" destId="{3FE6A6A3-D7B1-463D-8765-AE08A9DB9A79}" srcOrd="2" destOrd="0" presId="urn:microsoft.com/office/officeart/2005/8/layout/chevron1"/>
    <dgm:cxn modelId="{618AD89B-078F-414E-9A5F-DB16E416B165}" type="presParOf" srcId="{CE96C933-CE24-4901-809A-DD66F77B9098}" destId="{057E0E1B-0E52-41A3-9395-595169AFEC95}" srcOrd="3" destOrd="0" presId="urn:microsoft.com/office/officeart/2005/8/layout/chevron1"/>
    <dgm:cxn modelId="{C0818344-9A41-42C8-AF74-976730610D93}" type="presParOf" srcId="{CE96C933-CE24-4901-809A-DD66F77B9098}" destId="{7BADBD4C-9F2C-4A68-B968-8221111AA4AF}" srcOrd="4" destOrd="0" presId="urn:microsoft.com/office/officeart/2005/8/layout/chevron1"/>
    <dgm:cxn modelId="{DDF73452-A6EC-44E4-8CDD-6C885CDC0E17}" type="presParOf" srcId="{CE96C933-CE24-4901-809A-DD66F77B9098}" destId="{C8618E54-F506-482E-874A-922F29700DF0}" srcOrd="5" destOrd="0" presId="urn:microsoft.com/office/officeart/2005/8/layout/chevron1"/>
    <dgm:cxn modelId="{41989126-463F-4DDA-BEE1-741DC6F888EE}" type="presParOf" srcId="{CE96C933-CE24-4901-809A-DD66F77B9098}" destId="{E861A9B2-B35F-4F57-8647-7A4FA1840FA3}" srcOrd="6" destOrd="0" presId="urn:microsoft.com/office/officeart/2005/8/layout/chevron1"/>
    <dgm:cxn modelId="{4CAA64E7-D584-4248-99AF-2C10B1587834}" type="presParOf" srcId="{CE96C933-CE24-4901-809A-DD66F77B9098}" destId="{EA3DCFDF-5378-44D8-A0DD-3C68AC96821B}" srcOrd="7" destOrd="0" presId="urn:microsoft.com/office/officeart/2005/8/layout/chevron1"/>
    <dgm:cxn modelId="{72FACC27-13DD-4CC0-85A1-9A4C26A5F945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5BDD4-DA6F-4284-9AB9-9158813FD1A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5A31D91-8C6E-467C-A559-E62DCB3F7586}">
      <dgm:prSet phldrT="[Testo]"/>
      <dgm:spPr/>
      <dgm:t>
        <a:bodyPr/>
        <a:lstStyle/>
        <a:p>
          <a:r>
            <a:rPr lang="it-IT" b="1" i="1" dirty="0"/>
            <a:t>Amministratore Delegato</a:t>
          </a:r>
        </a:p>
      </dgm:t>
    </dgm:pt>
    <dgm:pt modelId="{392DC10B-0BAA-4008-B7C5-AA914D2883DC}" type="parTrans" cxnId="{CB5BB8E3-888F-4925-88D7-064E0E206538}">
      <dgm:prSet/>
      <dgm:spPr/>
      <dgm:t>
        <a:bodyPr/>
        <a:lstStyle/>
        <a:p>
          <a:endParaRPr lang="it-IT"/>
        </a:p>
      </dgm:t>
    </dgm:pt>
    <dgm:pt modelId="{42213070-9418-44A4-8676-485DD5CF7877}" type="sibTrans" cxnId="{CB5BB8E3-888F-4925-88D7-064E0E206538}">
      <dgm:prSet/>
      <dgm:spPr/>
      <dgm:t>
        <a:bodyPr/>
        <a:lstStyle/>
        <a:p>
          <a:r>
            <a:rPr lang="it-IT" dirty="0"/>
            <a:t>Matteo Forte</a:t>
          </a:r>
        </a:p>
      </dgm:t>
    </dgm:pt>
    <dgm:pt modelId="{FB81C617-067B-4D81-888E-B428CFDF8846}">
      <dgm:prSet phldrT="[Testo]"/>
      <dgm:spPr/>
      <dgm:t>
        <a:bodyPr/>
        <a:lstStyle/>
        <a:p>
          <a:r>
            <a:rPr lang="it-IT" b="1" i="1" u="none" dirty="0"/>
            <a:t>Ricerca e Sviluppo</a:t>
          </a:r>
        </a:p>
      </dgm:t>
    </dgm:pt>
    <dgm:pt modelId="{BFD45B40-FDBF-4449-B234-721E92A1A679}" type="parTrans" cxnId="{65BD3380-29E2-4954-BB9E-07CEA3C7EA9B}">
      <dgm:prSet/>
      <dgm:spPr/>
      <dgm:t>
        <a:bodyPr/>
        <a:lstStyle/>
        <a:p>
          <a:endParaRPr lang="it-IT"/>
        </a:p>
      </dgm:t>
    </dgm:pt>
    <dgm:pt modelId="{5DE90E5F-B0EA-4F1D-8EB7-D1A22C995FB9}" type="sibTrans" cxnId="{65BD3380-29E2-4954-BB9E-07CEA3C7EA9B}">
      <dgm:prSet/>
      <dgm:spPr/>
      <dgm:t>
        <a:bodyPr/>
        <a:lstStyle/>
        <a:p>
          <a:r>
            <a:rPr lang="it-IT" dirty="0"/>
            <a:t>Luca Brizzi</a:t>
          </a:r>
        </a:p>
      </dgm:t>
    </dgm:pt>
    <dgm:pt modelId="{A2BF2441-46C1-4DB5-8130-2309AE619828}">
      <dgm:prSet/>
      <dgm:spPr/>
      <dgm:t>
        <a:bodyPr/>
        <a:lstStyle/>
        <a:p>
          <a:r>
            <a:rPr lang="it-IT" b="1" i="1" u="none" dirty="0"/>
            <a:t>Vendite</a:t>
          </a:r>
        </a:p>
      </dgm:t>
    </dgm:pt>
    <dgm:pt modelId="{8C9EDAB4-2A2A-4F62-B9BC-237C52C502B5}" type="parTrans" cxnId="{BEA0C24B-E291-4899-933B-C6103D088E9D}">
      <dgm:prSet/>
      <dgm:spPr/>
      <dgm:t>
        <a:bodyPr/>
        <a:lstStyle/>
        <a:p>
          <a:endParaRPr lang="it-IT"/>
        </a:p>
      </dgm:t>
    </dgm:pt>
    <dgm:pt modelId="{834BBC7C-5E95-4E1E-A1CD-3F11C94B7B0D}" type="sibTrans" cxnId="{BEA0C24B-E291-4899-933B-C6103D088E9D}">
      <dgm:prSet/>
      <dgm:spPr/>
      <dgm:t>
        <a:bodyPr/>
        <a:lstStyle/>
        <a:p>
          <a:r>
            <a:rPr lang="it-IT" dirty="0"/>
            <a:t>Aldo Curinga</a:t>
          </a:r>
        </a:p>
      </dgm:t>
    </dgm:pt>
    <dgm:pt modelId="{05BBFDF2-F24D-4460-9EB9-DA317C0B3A92}">
      <dgm:prSet/>
      <dgm:spPr/>
      <dgm:t>
        <a:bodyPr/>
        <a:lstStyle/>
        <a:p>
          <a:r>
            <a:rPr lang="it-IT" dirty="0"/>
            <a:t>Ingegnere</a:t>
          </a:r>
        </a:p>
      </dgm:t>
    </dgm:pt>
    <dgm:pt modelId="{F296164F-DB36-4E0E-AF24-9BE63A1C7A45}" type="parTrans" cxnId="{B9296955-DA33-4FA3-90F1-C48F57ABA6B8}">
      <dgm:prSet/>
      <dgm:spPr/>
      <dgm:t>
        <a:bodyPr/>
        <a:lstStyle/>
        <a:p>
          <a:endParaRPr lang="it-IT"/>
        </a:p>
      </dgm:t>
    </dgm:pt>
    <dgm:pt modelId="{A7E9E580-C166-478D-91AF-EBA47AE39C99}" type="sibTrans" cxnId="{B9296955-DA33-4FA3-90F1-C48F57ABA6B8}">
      <dgm:prSet/>
      <dgm:spPr/>
      <dgm:t>
        <a:bodyPr/>
        <a:lstStyle/>
        <a:p>
          <a:r>
            <a:rPr lang="it-IT" dirty="0"/>
            <a:t>Gabriele Petrucci</a:t>
          </a:r>
        </a:p>
      </dgm:t>
    </dgm:pt>
    <dgm:pt modelId="{A82255F4-CCB3-4AEB-8888-868B6508375B}">
      <dgm:prSet/>
      <dgm:spPr/>
      <dgm:t>
        <a:bodyPr/>
        <a:lstStyle/>
        <a:p>
          <a:r>
            <a:rPr lang="it-IT" dirty="0"/>
            <a:t>Ingegnere</a:t>
          </a:r>
        </a:p>
      </dgm:t>
    </dgm:pt>
    <dgm:pt modelId="{5876DC65-39CE-4026-AD40-ACB8FBE7C58C}" type="parTrans" cxnId="{23FD6384-4BCA-428B-938B-46B114E43E0B}">
      <dgm:prSet/>
      <dgm:spPr/>
      <dgm:t>
        <a:bodyPr/>
        <a:lstStyle/>
        <a:p>
          <a:endParaRPr lang="it-IT"/>
        </a:p>
      </dgm:t>
    </dgm:pt>
    <dgm:pt modelId="{5FBF874E-E266-4010-B123-4A4B4A7AB81A}" type="sibTrans" cxnId="{23FD6384-4BCA-428B-938B-46B114E43E0B}">
      <dgm:prSet/>
      <dgm:spPr/>
      <dgm:t>
        <a:bodyPr/>
        <a:lstStyle/>
        <a:p>
          <a:r>
            <a:rPr lang="it-IT" dirty="0"/>
            <a:t>Alessandro Caponera</a:t>
          </a:r>
        </a:p>
      </dgm:t>
    </dgm:pt>
    <dgm:pt modelId="{73E69EA0-8BDF-4C20-9059-8191036FF751}" type="pres">
      <dgm:prSet presAssocID="{FD45BDD4-DA6F-4284-9AB9-9158813FD1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267FF-5FDB-4A7E-988E-01230147E7C1}" type="pres">
      <dgm:prSet presAssocID="{C5A31D91-8C6E-467C-A559-E62DCB3F7586}" presName="hierRoot1" presStyleCnt="0">
        <dgm:presLayoutVars>
          <dgm:hierBranch val="init"/>
        </dgm:presLayoutVars>
      </dgm:prSet>
      <dgm:spPr/>
    </dgm:pt>
    <dgm:pt modelId="{3D01F0D2-5E8F-4129-993F-82484E6C76D6}" type="pres">
      <dgm:prSet presAssocID="{C5A31D91-8C6E-467C-A559-E62DCB3F7586}" presName="rootComposite1" presStyleCnt="0"/>
      <dgm:spPr/>
    </dgm:pt>
    <dgm:pt modelId="{595830F4-7288-4D2E-A9CD-1DC37B74347E}" type="pres">
      <dgm:prSet presAssocID="{C5A31D91-8C6E-467C-A559-E62DCB3F7586}" presName="rootText1" presStyleLbl="node0" presStyleIdx="0" presStyleCnt="1">
        <dgm:presLayoutVars>
          <dgm:chMax/>
          <dgm:chPref val="3"/>
        </dgm:presLayoutVars>
      </dgm:prSet>
      <dgm:spPr/>
    </dgm:pt>
    <dgm:pt modelId="{7A086912-DB91-43F6-AB0A-6935AD2BF929}" type="pres">
      <dgm:prSet presAssocID="{C5A31D91-8C6E-467C-A559-E62DCB3F7586}" presName="titleText1" presStyleLbl="fgAcc0" presStyleIdx="0" presStyleCnt="1">
        <dgm:presLayoutVars>
          <dgm:chMax val="0"/>
          <dgm:chPref val="0"/>
        </dgm:presLayoutVars>
      </dgm:prSet>
      <dgm:spPr/>
    </dgm:pt>
    <dgm:pt modelId="{1BAA750E-5EA2-4ED9-863C-D77A89FB8A6F}" type="pres">
      <dgm:prSet presAssocID="{C5A31D91-8C6E-467C-A559-E62DCB3F7586}" presName="rootConnector1" presStyleLbl="node1" presStyleIdx="0" presStyleCnt="4"/>
      <dgm:spPr/>
    </dgm:pt>
    <dgm:pt modelId="{F5525B26-B7BD-4C57-A2D7-AB61D2A93F61}" type="pres">
      <dgm:prSet presAssocID="{C5A31D91-8C6E-467C-A559-E62DCB3F7586}" presName="hierChild2" presStyleCnt="0"/>
      <dgm:spPr/>
    </dgm:pt>
    <dgm:pt modelId="{BF732F57-A13B-45FC-B0B5-8D7711CA684B}" type="pres">
      <dgm:prSet presAssocID="{BFD45B40-FDBF-4449-B234-721E92A1A679}" presName="Name37" presStyleLbl="parChTrans1D2" presStyleIdx="0" presStyleCnt="2"/>
      <dgm:spPr/>
    </dgm:pt>
    <dgm:pt modelId="{D310F3D9-0A26-4062-B62A-EBE29D9DC3DD}" type="pres">
      <dgm:prSet presAssocID="{FB81C617-067B-4D81-888E-B428CFDF8846}" presName="hierRoot2" presStyleCnt="0">
        <dgm:presLayoutVars>
          <dgm:hierBranch val="init"/>
        </dgm:presLayoutVars>
      </dgm:prSet>
      <dgm:spPr/>
    </dgm:pt>
    <dgm:pt modelId="{6E2E7913-A203-49A8-B432-DDA6BFBBB79E}" type="pres">
      <dgm:prSet presAssocID="{FB81C617-067B-4D81-888E-B428CFDF8846}" presName="rootComposite" presStyleCnt="0"/>
      <dgm:spPr/>
    </dgm:pt>
    <dgm:pt modelId="{63E541B7-F65B-4567-BDE5-C82468908CAF}" type="pres">
      <dgm:prSet presAssocID="{FB81C617-067B-4D81-888E-B428CFDF8846}" presName="rootText" presStyleLbl="node1" presStyleIdx="0" presStyleCnt="4">
        <dgm:presLayoutVars>
          <dgm:chMax/>
          <dgm:chPref val="3"/>
        </dgm:presLayoutVars>
      </dgm:prSet>
      <dgm:spPr/>
    </dgm:pt>
    <dgm:pt modelId="{62CA5B96-5960-4216-BE5D-88756D6D9189}" type="pres">
      <dgm:prSet presAssocID="{FB81C617-067B-4D81-888E-B428CFDF8846}" presName="titleText2" presStyleLbl="fgAcc1" presStyleIdx="0" presStyleCnt="4">
        <dgm:presLayoutVars>
          <dgm:chMax val="0"/>
          <dgm:chPref val="0"/>
        </dgm:presLayoutVars>
      </dgm:prSet>
      <dgm:spPr/>
    </dgm:pt>
    <dgm:pt modelId="{3DD07860-E6B0-4896-B92A-CAC0830C95E9}" type="pres">
      <dgm:prSet presAssocID="{FB81C617-067B-4D81-888E-B428CFDF8846}" presName="rootConnector" presStyleLbl="node2" presStyleIdx="0" presStyleCnt="0"/>
      <dgm:spPr/>
    </dgm:pt>
    <dgm:pt modelId="{22C58B1C-E7D6-4718-8B49-BDF03E283A72}" type="pres">
      <dgm:prSet presAssocID="{FB81C617-067B-4D81-888E-B428CFDF8846}" presName="hierChild4" presStyleCnt="0"/>
      <dgm:spPr/>
    </dgm:pt>
    <dgm:pt modelId="{06BF6441-D0F0-4584-8824-F422BB7F5E3F}" type="pres">
      <dgm:prSet presAssocID="{F296164F-DB36-4E0E-AF24-9BE63A1C7A45}" presName="Name37" presStyleLbl="parChTrans1D3" presStyleIdx="0" presStyleCnt="2"/>
      <dgm:spPr/>
    </dgm:pt>
    <dgm:pt modelId="{ADD7B4B6-85B3-40B5-AAE4-D21F26D02504}" type="pres">
      <dgm:prSet presAssocID="{05BBFDF2-F24D-4460-9EB9-DA317C0B3A92}" presName="hierRoot2" presStyleCnt="0">
        <dgm:presLayoutVars>
          <dgm:hierBranch val="init"/>
        </dgm:presLayoutVars>
      </dgm:prSet>
      <dgm:spPr/>
    </dgm:pt>
    <dgm:pt modelId="{FFD6B2B6-058A-4E52-8A22-7EBCC176B556}" type="pres">
      <dgm:prSet presAssocID="{05BBFDF2-F24D-4460-9EB9-DA317C0B3A92}" presName="rootComposite" presStyleCnt="0"/>
      <dgm:spPr/>
    </dgm:pt>
    <dgm:pt modelId="{679C4D91-F95D-41A2-8026-2A1F0A562FD3}" type="pres">
      <dgm:prSet presAssocID="{05BBFDF2-F24D-4460-9EB9-DA317C0B3A92}" presName="rootText" presStyleLbl="node1" presStyleIdx="1" presStyleCnt="4">
        <dgm:presLayoutVars>
          <dgm:chMax/>
          <dgm:chPref val="3"/>
        </dgm:presLayoutVars>
      </dgm:prSet>
      <dgm:spPr/>
    </dgm:pt>
    <dgm:pt modelId="{29820ECE-883B-4A6A-A6FB-CA24B471427F}" type="pres">
      <dgm:prSet presAssocID="{05BBFDF2-F24D-4460-9EB9-DA317C0B3A92}" presName="titleText2" presStyleLbl="fgAcc1" presStyleIdx="1" presStyleCnt="4">
        <dgm:presLayoutVars>
          <dgm:chMax val="0"/>
          <dgm:chPref val="0"/>
        </dgm:presLayoutVars>
      </dgm:prSet>
      <dgm:spPr/>
    </dgm:pt>
    <dgm:pt modelId="{7ED5C0CD-0B2A-4961-8A84-8309FE787198}" type="pres">
      <dgm:prSet presAssocID="{05BBFDF2-F24D-4460-9EB9-DA317C0B3A92}" presName="rootConnector" presStyleLbl="node3" presStyleIdx="0" presStyleCnt="0"/>
      <dgm:spPr/>
    </dgm:pt>
    <dgm:pt modelId="{3731A062-9922-42E5-9A2F-4B3D3E3EE43C}" type="pres">
      <dgm:prSet presAssocID="{05BBFDF2-F24D-4460-9EB9-DA317C0B3A92}" presName="hierChild4" presStyleCnt="0"/>
      <dgm:spPr/>
    </dgm:pt>
    <dgm:pt modelId="{F5571F4E-DC74-4C0E-831E-A89C4339521C}" type="pres">
      <dgm:prSet presAssocID="{05BBFDF2-F24D-4460-9EB9-DA317C0B3A92}" presName="hierChild5" presStyleCnt="0"/>
      <dgm:spPr/>
    </dgm:pt>
    <dgm:pt modelId="{14CF4472-38D0-41E7-99F2-9C3063049B57}" type="pres">
      <dgm:prSet presAssocID="{5876DC65-39CE-4026-AD40-ACB8FBE7C58C}" presName="Name37" presStyleLbl="parChTrans1D3" presStyleIdx="1" presStyleCnt="2"/>
      <dgm:spPr/>
    </dgm:pt>
    <dgm:pt modelId="{A8762992-C730-42CF-A591-1D8D6EA09299}" type="pres">
      <dgm:prSet presAssocID="{A82255F4-CCB3-4AEB-8888-868B6508375B}" presName="hierRoot2" presStyleCnt="0">
        <dgm:presLayoutVars>
          <dgm:hierBranch val="init"/>
        </dgm:presLayoutVars>
      </dgm:prSet>
      <dgm:spPr/>
    </dgm:pt>
    <dgm:pt modelId="{ACE4BB00-96B4-40A5-A52A-3612379F2A0D}" type="pres">
      <dgm:prSet presAssocID="{A82255F4-CCB3-4AEB-8888-868B6508375B}" presName="rootComposite" presStyleCnt="0"/>
      <dgm:spPr/>
    </dgm:pt>
    <dgm:pt modelId="{08C80D02-F81C-4C5B-A414-E96AEFBE1B0C}" type="pres">
      <dgm:prSet presAssocID="{A82255F4-CCB3-4AEB-8888-868B6508375B}" presName="rootText" presStyleLbl="node1" presStyleIdx="2" presStyleCnt="4">
        <dgm:presLayoutVars>
          <dgm:chMax/>
          <dgm:chPref val="3"/>
        </dgm:presLayoutVars>
      </dgm:prSet>
      <dgm:spPr/>
    </dgm:pt>
    <dgm:pt modelId="{19A57A4F-630B-43E4-B070-02E51EB8B152}" type="pres">
      <dgm:prSet presAssocID="{A82255F4-CCB3-4AEB-8888-868B6508375B}" presName="titleText2" presStyleLbl="fgAcc1" presStyleIdx="2" presStyleCnt="4">
        <dgm:presLayoutVars>
          <dgm:chMax val="0"/>
          <dgm:chPref val="0"/>
        </dgm:presLayoutVars>
      </dgm:prSet>
      <dgm:spPr/>
    </dgm:pt>
    <dgm:pt modelId="{9CF276A2-3929-44DC-A78E-BC7B464A916E}" type="pres">
      <dgm:prSet presAssocID="{A82255F4-CCB3-4AEB-8888-868B6508375B}" presName="rootConnector" presStyleLbl="node3" presStyleIdx="0" presStyleCnt="0"/>
      <dgm:spPr/>
    </dgm:pt>
    <dgm:pt modelId="{61798CD1-872A-48BB-85D7-283991F2E4DB}" type="pres">
      <dgm:prSet presAssocID="{A82255F4-CCB3-4AEB-8888-868B6508375B}" presName="hierChild4" presStyleCnt="0"/>
      <dgm:spPr/>
    </dgm:pt>
    <dgm:pt modelId="{AAC19729-7EA9-4743-8691-772EA3D3ADCD}" type="pres">
      <dgm:prSet presAssocID="{A82255F4-CCB3-4AEB-8888-868B6508375B}" presName="hierChild5" presStyleCnt="0"/>
      <dgm:spPr/>
    </dgm:pt>
    <dgm:pt modelId="{DACC8CFD-D397-4FCC-A66E-2B881BD431D8}" type="pres">
      <dgm:prSet presAssocID="{FB81C617-067B-4D81-888E-B428CFDF8846}" presName="hierChild5" presStyleCnt="0"/>
      <dgm:spPr/>
    </dgm:pt>
    <dgm:pt modelId="{D555E9B2-9190-4F58-AB28-9890783A06DB}" type="pres">
      <dgm:prSet presAssocID="{8C9EDAB4-2A2A-4F62-B9BC-237C52C502B5}" presName="Name37" presStyleLbl="parChTrans1D2" presStyleIdx="1" presStyleCnt="2"/>
      <dgm:spPr/>
    </dgm:pt>
    <dgm:pt modelId="{D2416393-74EC-421B-9211-2CCF2B18802E}" type="pres">
      <dgm:prSet presAssocID="{A2BF2441-46C1-4DB5-8130-2309AE619828}" presName="hierRoot2" presStyleCnt="0">
        <dgm:presLayoutVars>
          <dgm:hierBranch val="init"/>
        </dgm:presLayoutVars>
      </dgm:prSet>
      <dgm:spPr/>
    </dgm:pt>
    <dgm:pt modelId="{E01A8FE4-F4DE-4EA5-8E30-F0A1986E5EF1}" type="pres">
      <dgm:prSet presAssocID="{A2BF2441-46C1-4DB5-8130-2309AE619828}" presName="rootComposite" presStyleCnt="0"/>
      <dgm:spPr/>
    </dgm:pt>
    <dgm:pt modelId="{C9380546-9A54-41A7-89D0-A064E75AE186}" type="pres">
      <dgm:prSet presAssocID="{A2BF2441-46C1-4DB5-8130-2309AE619828}" presName="rootText" presStyleLbl="node1" presStyleIdx="3" presStyleCnt="4">
        <dgm:presLayoutVars>
          <dgm:chMax/>
          <dgm:chPref val="3"/>
        </dgm:presLayoutVars>
      </dgm:prSet>
      <dgm:spPr/>
    </dgm:pt>
    <dgm:pt modelId="{50CB0F1A-1692-4E38-A859-2695B4C00986}" type="pres">
      <dgm:prSet presAssocID="{A2BF2441-46C1-4DB5-8130-2309AE619828}" presName="titleText2" presStyleLbl="fgAcc1" presStyleIdx="3" presStyleCnt="4">
        <dgm:presLayoutVars>
          <dgm:chMax val="0"/>
          <dgm:chPref val="0"/>
        </dgm:presLayoutVars>
      </dgm:prSet>
      <dgm:spPr/>
    </dgm:pt>
    <dgm:pt modelId="{D71FA503-EA90-456A-B1CB-FEA6861F5520}" type="pres">
      <dgm:prSet presAssocID="{A2BF2441-46C1-4DB5-8130-2309AE619828}" presName="rootConnector" presStyleLbl="node2" presStyleIdx="0" presStyleCnt="0"/>
      <dgm:spPr/>
    </dgm:pt>
    <dgm:pt modelId="{E59D0617-36AA-433E-931D-2AFAFA8BE5AC}" type="pres">
      <dgm:prSet presAssocID="{A2BF2441-46C1-4DB5-8130-2309AE619828}" presName="hierChild4" presStyleCnt="0"/>
      <dgm:spPr/>
    </dgm:pt>
    <dgm:pt modelId="{3FEBBC39-5BB4-4E6B-B068-1E0C1E8EAFDD}" type="pres">
      <dgm:prSet presAssocID="{A2BF2441-46C1-4DB5-8130-2309AE619828}" presName="hierChild5" presStyleCnt="0"/>
      <dgm:spPr/>
    </dgm:pt>
    <dgm:pt modelId="{A3A33F97-2215-4CE9-8107-39D1838EC37C}" type="pres">
      <dgm:prSet presAssocID="{C5A31D91-8C6E-467C-A559-E62DCB3F7586}" presName="hierChild3" presStyleCnt="0"/>
      <dgm:spPr/>
    </dgm:pt>
  </dgm:ptLst>
  <dgm:cxnLst>
    <dgm:cxn modelId="{F9567303-A11F-40D6-B420-015E9061BC87}" type="presOf" srcId="{A82255F4-CCB3-4AEB-8888-868B6508375B}" destId="{08C80D02-F81C-4C5B-A414-E96AEFBE1B0C}" srcOrd="0" destOrd="0" presId="urn:microsoft.com/office/officeart/2008/layout/NameandTitleOrganizationalChart"/>
    <dgm:cxn modelId="{E83A1F21-AFA2-4065-896A-75CA4CC7E4CC}" type="presOf" srcId="{05BBFDF2-F24D-4460-9EB9-DA317C0B3A92}" destId="{679C4D91-F95D-41A2-8026-2A1F0A562FD3}" srcOrd="0" destOrd="0" presId="urn:microsoft.com/office/officeart/2008/layout/NameandTitleOrganizationalChart"/>
    <dgm:cxn modelId="{A2EE6E68-CBF7-4A8F-ABA1-B584A95846F5}" type="presOf" srcId="{FD45BDD4-DA6F-4284-9AB9-9158813FD1AF}" destId="{73E69EA0-8BDF-4C20-9059-8191036FF751}" srcOrd="0" destOrd="0" presId="urn:microsoft.com/office/officeart/2008/layout/NameandTitleOrganizationalChart"/>
    <dgm:cxn modelId="{BEA0C24B-E291-4899-933B-C6103D088E9D}" srcId="{C5A31D91-8C6E-467C-A559-E62DCB3F7586}" destId="{A2BF2441-46C1-4DB5-8130-2309AE619828}" srcOrd="1" destOrd="0" parTransId="{8C9EDAB4-2A2A-4F62-B9BC-237C52C502B5}" sibTransId="{834BBC7C-5E95-4E1E-A1CD-3F11C94B7B0D}"/>
    <dgm:cxn modelId="{D34FD750-7DDC-4461-964E-27E944CFF717}" type="presOf" srcId="{A2BF2441-46C1-4DB5-8130-2309AE619828}" destId="{D71FA503-EA90-456A-B1CB-FEA6861F5520}" srcOrd="1" destOrd="0" presId="urn:microsoft.com/office/officeart/2008/layout/NameandTitleOrganizationalChart"/>
    <dgm:cxn modelId="{FAB84752-F403-486C-8EBE-C9C89D1552D8}" type="presOf" srcId="{FB81C617-067B-4D81-888E-B428CFDF8846}" destId="{3DD07860-E6B0-4896-B92A-CAC0830C95E9}" srcOrd="1" destOrd="0" presId="urn:microsoft.com/office/officeart/2008/layout/NameandTitleOrganizationalChart"/>
    <dgm:cxn modelId="{B9296955-DA33-4FA3-90F1-C48F57ABA6B8}" srcId="{FB81C617-067B-4D81-888E-B428CFDF8846}" destId="{05BBFDF2-F24D-4460-9EB9-DA317C0B3A92}" srcOrd="0" destOrd="0" parTransId="{F296164F-DB36-4E0E-AF24-9BE63A1C7A45}" sibTransId="{A7E9E580-C166-478D-91AF-EBA47AE39C99}"/>
    <dgm:cxn modelId="{43779557-A133-4279-857B-585111E9AE65}" type="presOf" srcId="{F296164F-DB36-4E0E-AF24-9BE63A1C7A45}" destId="{06BF6441-D0F0-4584-8824-F422BB7F5E3F}" srcOrd="0" destOrd="0" presId="urn:microsoft.com/office/officeart/2008/layout/NameandTitleOrganizationalChart"/>
    <dgm:cxn modelId="{65BD3380-29E2-4954-BB9E-07CEA3C7EA9B}" srcId="{C5A31D91-8C6E-467C-A559-E62DCB3F7586}" destId="{FB81C617-067B-4D81-888E-B428CFDF8846}" srcOrd="0" destOrd="0" parTransId="{BFD45B40-FDBF-4449-B234-721E92A1A679}" sibTransId="{5DE90E5F-B0EA-4F1D-8EB7-D1A22C995FB9}"/>
    <dgm:cxn modelId="{3E26CF80-05DD-44E3-B6F4-1604F81DEA45}" type="presOf" srcId="{834BBC7C-5E95-4E1E-A1CD-3F11C94B7B0D}" destId="{50CB0F1A-1692-4E38-A859-2695B4C00986}" srcOrd="0" destOrd="0" presId="urn:microsoft.com/office/officeart/2008/layout/NameandTitleOrganizationalChart"/>
    <dgm:cxn modelId="{23FD6384-4BCA-428B-938B-46B114E43E0B}" srcId="{FB81C617-067B-4D81-888E-B428CFDF8846}" destId="{A82255F4-CCB3-4AEB-8888-868B6508375B}" srcOrd="1" destOrd="0" parTransId="{5876DC65-39CE-4026-AD40-ACB8FBE7C58C}" sibTransId="{5FBF874E-E266-4010-B123-4A4B4A7AB81A}"/>
    <dgm:cxn modelId="{CF85AB85-365D-424F-B967-EB0037ACCCBB}" type="presOf" srcId="{A7E9E580-C166-478D-91AF-EBA47AE39C99}" destId="{29820ECE-883B-4A6A-A6FB-CA24B471427F}" srcOrd="0" destOrd="0" presId="urn:microsoft.com/office/officeart/2008/layout/NameandTitleOrganizationalChart"/>
    <dgm:cxn modelId="{7F2DFDA2-7E54-4BA5-8EF3-AC4160EE9D08}" type="presOf" srcId="{BFD45B40-FDBF-4449-B234-721E92A1A679}" destId="{BF732F57-A13B-45FC-B0B5-8D7711CA684B}" srcOrd="0" destOrd="0" presId="urn:microsoft.com/office/officeart/2008/layout/NameandTitleOrganizationalChart"/>
    <dgm:cxn modelId="{7CE4FEAC-097F-4D43-AF33-39A1D407B7AF}" type="presOf" srcId="{5DE90E5F-B0EA-4F1D-8EB7-D1A22C995FB9}" destId="{62CA5B96-5960-4216-BE5D-88756D6D9189}" srcOrd="0" destOrd="0" presId="urn:microsoft.com/office/officeart/2008/layout/NameandTitleOrganizationalChart"/>
    <dgm:cxn modelId="{5E3531BA-51F3-4FCD-97CE-685964572E3B}" type="presOf" srcId="{5876DC65-39CE-4026-AD40-ACB8FBE7C58C}" destId="{14CF4472-38D0-41E7-99F2-9C3063049B57}" srcOrd="0" destOrd="0" presId="urn:microsoft.com/office/officeart/2008/layout/NameandTitleOrganizationalChart"/>
    <dgm:cxn modelId="{E4011AC1-91F1-4E38-A12A-12F64585BDDC}" type="presOf" srcId="{FB81C617-067B-4D81-888E-B428CFDF8846}" destId="{63E541B7-F65B-4567-BDE5-C82468908CAF}" srcOrd="0" destOrd="0" presId="urn:microsoft.com/office/officeart/2008/layout/NameandTitleOrganizationalChart"/>
    <dgm:cxn modelId="{B19031CF-691B-4F27-9CAC-09B46E6317CA}" type="presOf" srcId="{A82255F4-CCB3-4AEB-8888-868B6508375B}" destId="{9CF276A2-3929-44DC-A78E-BC7B464A916E}" srcOrd="1" destOrd="0" presId="urn:microsoft.com/office/officeart/2008/layout/NameandTitleOrganizationalChart"/>
    <dgm:cxn modelId="{0FE494D4-2653-4E09-8FA4-815C292DE115}" type="presOf" srcId="{5FBF874E-E266-4010-B123-4A4B4A7AB81A}" destId="{19A57A4F-630B-43E4-B070-02E51EB8B152}" srcOrd="0" destOrd="0" presId="urn:microsoft.com/office/officeart/2008/layout/NameandTitleOrganizationalChart"/>
    <dgm:cxn modelId="{3B9253D6-EA32-4CC1-A52B-70EC46A70107}" type="presOf" srcId="{C5A31D91-8C6E-467C-A559-E62DCB3F7586}" destId="{1BAA750E-5EA2-4ED9-863C-D77A89FB8A6F}" srcOrd="1" destOrd="0" presId="urn:microsoft.com/office/officeart/2008/layout/NameandTitleOrganizationalChart"/>
    <dgm:cxn modelId="{B274BAD8-6C38-4651-AB08-83DFC7D25D46}" type="presOf" srcId="{A2BF2441-46C1-4DB5-8130-2309AE619828}" destId="{C9380546-9A54-41A7-89D0-A064E75AE186}" srcOrd="0" destOrd="0" presId="urn:microsoft.com/office/officeart/2008/layout/NameandTitleOrganizationalChart"/>
    <dgm:cxn modelId="{5DF7E8DB-DEE5-457A-8169-C59F6832ED73}" type="presOf" srcId="{8C9EDAB4-2A2A-4F62-B9BC-237C52C502B5}" destId="{D555E9B2-9190-4F58-AB28-9890783A06DB}" srcOrd="0" destOrd="0" presId="urn:microsoft.com/office/officeart/2008/layout/NameandTitleOrganizationalChart"/>
    <dgm:cxn modelId="{CB5BB8E3-888F-4925-88D7-064E0E206538}" srcId="{FD45BDD4-DA6F-4284-9AB9-9158813FD1AF}" destId="{C5A31D91-8C6E-467C-A559-E62DCB3F7586}" srcOrd="0" destOrd="0" parTransId="{392DC10B-0BAA-4008-B7C5-AA914D2883DC}" sibTransId="{42213070-9418-44A4-8676-485DD5CF7877}"/>
    <dgm:cxn modelId="{764B6BE8-CBDA-49DE-B1DC-C508BF2FE1E9}" type="presOf" srcId="{05BBFDF2-F24D-4460-9EB9-DA317C0B3A92}" destId="{7ED5C0CD-0B2A-4961-8A84-8309FE787198}" srcOrd="1" destOrd="0" presId="urn:microsoft.com/office/officeart/2008/layout/NameandTitleOrganizationalChart"/>
    <dgm:cxn modelId="{363F01EC-98C6-418F-A52D-30921D13169B}" type="presOf" srcId="{C5A31D91-8C6E-467C-A559-E62DCB3F7586}" destId="{595830F4-7288-4D2E-A9CD-1DC37B74347E}" srcOrd="0" destOrd="0" presId="urn:microsoft.com/office/officeart/2008/layout/NameandTitleOrganizationalChart"/>
    <dgm:cxn modelId="{AD4BD9FD-E8C9-46FD-822C-E7EADC78A6D9}" type="presOf" srcId="{42213070-9418-44A4-8676-485DD5CF7877}" destId="{7A086912-DB91-43F6-AB0A-6935AD2BF929}" srcOrd="0" destOrd="0" presId="urn:microsoft.com/office/officeart/2008/layout/NameandTitleOrganizationalChart"/>
    <dgm:cxn modelId="{8F8C76FE-6B6E-4761-97ED-2AADF6BF22BB}" type="presParOf" srcId="{73E69EA0-8BDF-4C20-9059-8191036FF751}" destId="{B70267FF-5FDB-4A7E-988E-01230147E7C1}" srcOrd="0" destOrd="0" presId="urn:microsoft.com/office/officeart/2008/layout/NameandTitleOrganizationalChart"/>
    <dgm:cxn modelId="{E8D67C29-D2F4-4A24-871A-3CB28DC4F0CA}" type="presParOf" srcId="{B70267FF-5FDB-4A7E-988E-01230147E7C1}" destId="{3D01F0D2-5E8F-4129-993F-82484E6C76D6}" srcOrd="0" destOrd="0" presId="urn:microsoft.com/office/officeart/2008/layout/NameandTitleOrganizationalChart"/>
    <dgm:cxn modelId="{498501BF-870F-4D42-9A52-FE5CEFF85185}" type="presParOf" srcId="{3D01F0D2-5E8F-4129-993F-82484E6C76D6}" destId="{595830F4-7288-4D2E-A9CD-1DC37B74347E}" srcOrd="0" destOrd="0" presId="urn:microsoft.com/office/officeart/2008/layout/NameandTitleOrganizationalChart"/>
    <dgm:cxn modelId="{91329F44-D146-439C-9FFE-2AE54E26BA67}" type="presParOf" srcId="{3D01F0D2-5E8F-4129-993F-82484E6C76D6}" destId="{7A086912-DB91-43F6-AB0A-6935AD2BF929}" srcOrd="1" destOrd="0" presId="urn:microsoft.com/office/officeart/2008/layout/NameandTitleOrganizationalChart"/>
    <dgm:cxn modelId="{8D6A99D3-355A-4F4E-94A5-E766511A9DE3}" type="presParOf" srcId="{3D01F0D2-5E8F-4129-993F-82484E6C76D6}" destId="{1BAA750E-5EA2-4ED9-863C-D77A89FB8A6F}" srcOrd="2" destOrd="0" presId="urn:microsoft.com/office/officeart/2008/layout/NameandTitleOrganizationalChart"/>
    <dgm:cxn modelId="{FD07091B-EF38-494B-A4CA-4CC241E5B875}" type="presParOf" srcId="{B70267FF-5FDB-4A7E-988E-01230147E7C1}" destId="{F5525B26-B7BD-4C57-A2D7-AB61D2A93F61}" srcOrd="1" destOrd="0" presId="urn:microsoft.com/office/officeart/2008/layout/NameandTitleOrganizationalChart"/>
    <dgm:cxn modelId="{5CDB31EE-C05D-4BAF-9758-4039E07D2BFD}" type="presParOf" srcId="{F5525B26-B7BD-4C57-A2D7-AB61D2A93F61}" destId="{BF732F57-A13B-45FC-B0B5-8D7711CA684B}" srcOrd="0" destOrd="0" presId="urn:microsoft.com/office/officeart/2008/layout/NameandTitleOrganizationalChart"/>
    <dgm:cxn modelId="{897004F3-4D79-4AE7-8952-353699402DCF}" type="presParOf" srcId="{F5525B26-B7BD-4C57-A2D7-AB61D2A93F61}" destId="{D310F3D9-0A26-4062-B62A-EBE29D9DC3DD}" srcOrd="1" destOrd="0" presId="urn:microsoft.com/office/officeart/2008/layout/NameandTitleOrganizationalChart"/>
    <dgm:cxn modelId="{7A6573A9-62F2-4ABB-84EA-9323DEC52939}" type="presParOf" srcId="{D310F3D9-0A26-4062-B62A-EBE29D9DC3DD}" destId="{6E2E7913-A203-49A8-B432-DDA6BFBBB79E}" srcOrd="0" destOrd="0" presId="urn:microsoft.com/office/officeart/2008/layout/NameandTitleOrganizationalChart"/>
    <dgm:cxn modelId="{560D8357-CA30-41A3-B3D7-75B12C464054}" type="presParOf" srcId="{6E2E7913-A203-49A8-B432-DDA6BFBBB79E}" destId="{63E541B7-F65B-4567-BDE5-C82468908CAF}" srcOrd="0" destOrd="0" presId="urn:microsoft.com/office/officeart/2008/layout/NameandTitleOrganizationalChart"/>
    <dgm:cxn modelId="{3922FB53-1634-42C8-933C-9968F00DDC78}" type="presParOf" srcId="{6E2E7913-A203-49A8-B432-DDA6BFBBB79E}" destId="{62CA5B96-5960-4216-BE5D-88756D6D9189}" srcOrd="1" destOrd="0" presId="urn:microsoft.com/office/officeart/2008/layout/NameandTitleOrganizationalChart"/>
    <dgm:cxn modelId="{F8710C21-DC33-469D-A45D-149D3BFC88B9}" type="presParOf" srcId="{6E2E7913-A203-49A8-B432-DDA6BFBBB79E}" destId="{3DD07860-E6B0-4896-B92A-CAC0830C95E9}" srcOrd="2" destOrd="0" presId="urn:microsoft.com/office/officeart/2008/layout/NameandTitleOrganizationalChart"/>
    <dgm:cxn modelId="{94B44D82-4BB7-4176-B501-971CC2536456}" type="presParOf" srcId="{D310F3D9-0A26-4062-B62A-EBE29D9DC3DD}" destId="{22C58B1C-E7D6-4718-8B49-BDF03E283A72}" srcOrd="1" destOrd="0" presId="urn:microsoft.com/office/officeart/2008/layout/NameandTitleOrganizationalChart"/>
    <dgm:cxn modelId="{5B471C0F-C064-41E2-B4B6-AFB1AAB5A965}" type="presParOf" srcId="{22C58B1C-E7D6-4718-8B49-BDF03E283A72}" destId="{06BF6441-D0F0-4584-8824-F422BB7F5E3F}" srcOrd="0" destOrd="0" presId="urn:microsoft.com/office/officeart/2008/layout/NameandTitleOrganizationalChart"/>
    <dgm:cxn modelId="{38B19078-E343-493C-9CFC-EA0DF6167DF5}" type="presParOf" srcId="{22C58B1C-E7D6-4718-8B49-BDF03E283A72}" destId="{ADD7B4B6-85B3-40B5-AAE4-D21F26D02504}" srcOrd="1" destOrd="0" presId="urn:microsoft.com/office/officeart/2008/layout/NameandTitleOrganizationalChart"/>
    <dgm:cxn modelId="{5BC26A25-858D-428A-A196-2320B627B895}" type="presParOf" srcId="{ADD7B4B6-85B3-40B5-AAE4-D21F26D02504}" destId="{FFD6B2B6-058A-4E52-8A22-7EBCC176B556}" srcOrd="0" destOrd="0" presId="urn:microsoft.com/office/officeart/2008/layout/NameandTitleOrganizationalChart"/>
    <dgm:cxn modelId="{B55AAA4E-4564-469F-AB10-EC28EE34ABBA}" type="presParOf" srcId="{FFD6B2B6-058A-4E52-8A22-7EBCC176B556}" destId="{679C4D91-F95D-41A2-8026-2A1F0A562FD3}" srcOrd="0" destOrd="0" presId="urn:microsoft.com/office/officeart/2008/layout/NameandTitleOrganizationalChart"/>
    <dgm:cxn modelId="{35A0D7B4-1797-4B0E-B7C2-63C8C6F2215E}" type="presParOf" srcId="{FFD6B2B6-058A-4E52-8A22-7EBCC176B556}" destId="{29820ECE-883B-4A6A-A6FB-CA24B471427F}" srcOrd="1" destOrd="0" presId="urn:microsoft.com/office/officeart/2008/layout/NameandTitleOrganizationalChart"/>
    <dgm:cxn modelId="{DB01BE88-773D-4465-874E-C48AC8D55211}" type="presParOf" srcId="{FFD6B2B6-058A-4E52-8A22-7EBCC176B556}" destId="{7ED5C0CD-0B2A-4961-8A84-8309FE787198}" srcOrd="2" destOrd="0" presId="urn:microsoft.com/office/officeart/2008/layout/NameandTitleOrganizationalChart"/>
    <dgm:cxn modelId="{BC25CA32-20C5-4A90-BD87-8C244328C102}" type="presParOf" srcId="{ADD7B4B6-85B3-40B5-AAE4-D21F26D02504}" destId="{3731A062-9922-42E5-9A2F-4B3D3E3EE43C}" srcOrd="1" destOrd="0" presId="urn:microsoft.com/office/officeart/2008/layout/NameandTitleOrganizationalChart"/>
    <dgm:cxn modelId="{643A031C-AEBE-4C7A-9430-51DEDCC38BBC}" type="presParOf" srcId="{ADD7B4B6-85B3-40B5-AAE4-D21F26D02504}" destId="{F5571F4E-DC74-4C0E-831E-A89C4339521C}" srcOrd="2" destOrd="0" presId="urn:microsoft.com/office/officeart/2008/layout/NameandTitleOrganizationalChart"/>
    <dgm:cxn modelId="{C600D0CE-1778-444E-84D9-6C2E045135C6}" type="presParOf" srcId="{22C58B1C-E7D6-4718-8B49-BDF03E283A72}" destId="{14CF4472-38D0-41E7-99F2-9C3063049B57}" srcOrd="2" destOrd="0" presId="urn:microsoft.com/office/officeart/2008/layout/NameandTitleOrganizationalChart"/>
    <dgm:cxn modelId="{D782CBF9-69EA-4B77-95AF-56E8CAB32D0E}" type="presParOf" srcId="{22C58B1C-E7D6-4718-8B49-BDF03E283A72}" destId="{A8762992-C730-42CF-A591-1D8D6EA09299}" srcOrd="3" destOrd="0" presId="urn:microsoft.com/office/officeart/2008/layout/NameandTitleOrganizationalChart"/>
    <dgm:cxn modelId="{627325F6-D5DC-4FAF-9B73-DE93A3AD1143}" type="presParOf" srcId="{A8762992-C730-42CF-A591-1D8D6EA09299}" destId="{ACE4BB00-96B4-40A5-A52A-3612379F2A0D}" srcOrd="0" destOrd="0" presId="urn:microsoft.com/office/officeart/2008/layout/NameandTitleOrganizationalChart"/>
    <dgm:cxn modelId="{B41EC93B-C84E-44FD-8717-E6EF2C174171}" type="presParOf" srcId="{ACE4BB00-96B4-40A5-A52A-3612379F2A0D}" destId="{08C80D02-F81C-4C5B-A414-E96AEFBE1B0C}" srcOrd="0" destOrd="0" presId="urn:microsoft.com/office/officeart/2008/layout/NameandTitleOrganizationalChart"/>
    <dgm:cxn modelId="{41737146-78DD-4082-AFDD-10685C80B359}" type="presParOf" srcId="{ACE4BB00-96B4-40A5-A52A-3612379F2A0D}" destId="{19A57A4F-630B-43E4-B070-02E51EB8B152}" srcOrd="1" destOrd="0" presId="urn:microsoft.com/office/officeart/2008/layout/NameandTitleOrganizationalChart"/>
    <dgm:cxn modelId="{148CD87D-7942-43B5-9CE6-F80FC6B4B988}" type="presParOf" srcId="{ACE4BB00-96B4-40A5-A52A-3612379F2A0D}" destId="{9CF276A2-3929-44DC-A78E-BC7B464A916E}" srcOrd="2" destOrd="0" presId="urn:microsoft.com/office/officeart/2008/layout/NameandTitleOrganizationalChart"/>
    <dgm:cxn modelId="{5669AE05-43C9-4E53-B40E-8821D8F6F26B}" type="presParOf" srcId="{A8762992-C730-42CF-A591-1D8D6EA09299}" destId="{61798CD1-872A-48BB-85D7-283991F2E4DB}" srcOrd="1" destOrd="0" presId="urn:microsoft.com/office/officeart/2008/layout/NameandTitleOrganizationalChart"/>
    <dgm:cxn modelId="{C936BA21-0756-4B16-B380-D8117512D54F}" type="presParOf" srcId="{A8762992-C730-42CF-A591-1D8D6EA09299}" destId="{AAC19729-7EA9-4743-8691-772EA3D3ADCD}" srcOrd="2" destOrd="0" presId="urn:microsoft.com/office/officeart/2008/layout/NameandTitleOrganizationalChart"/>
    <dgm:cxn modelId="{B215E3B7-8DA9-47FB-854C-E17FF6A46C87}" type="presParOf" srcId="{D310F3D9-0A26-4062-B62A-EBE29D9DC3DD}" destId="{DACC8CFD-D397-4FCC-A66E-2B881BD431D8}" srcOrd="2" destOrd="0" presId="urn:microsoft.com/office/officeart/2008/layout/NameandTitleOrganizationalChart"/>
    <dgm:cxn modelId="{11C4861C-CD30-4C62-90C8-4DB1F95EC57E}" type="presParOf" srcId="{F5525B26-B7BD-4C57-A2D7-AB61D2A93F61}" destId="{D555E9B2-9190-4F58-AB28-9890783A06DB}" srcOrd="2" destOrd="0" presId="urn:microsoft.com/office/officeart/2008/layout/NameandTitleOrganizationalChart"/>
    <dgm:cxn modelId="{3E8DF470-2A5B-4EDD-8879-F714607926A3}" type="presParOf" srcId="{F5525B26-B7BD-4C57-A2D7-AB61D2A93F61}" destId="{D2416393-74EC-421B-9211-2CCF2B18802E}" srcOrd="3" destOrd="0" presId="urn:microsoft.com/office/officeart/2008/layout/NameandTitleOrganizationalChart"/>
    <dgm:cxn modelId="{8C9D710D-95C3-454B-A814-FB957FD798FD}" type="presParOf" srcId="{D2416393-74EC-421B-9211-2CCF2B18802E}" destId="{E01A8FE4-F4DE-4EA5-8E30-F0A1986E5EF1}" srcOrd="0" destOrd="0" presId="urn:microsoft.com/office/officeart/2008/layout/NameandTitleOrganizationalChart"/>
    <dgm:cxn modelId="{EF80DAB6-82B1-48E2-9589-F035B7841425}" type="presParOf" srcId="{E01A8FE4-F4DE-4EA5-8E30-F0A1986E5EF1}" destId="{C9380546-9A54-41A7-89D0-A064E75AE186}" srcOrd="0" destOrd="0" presId="urn:microsoft.com/office/officeart/2008/layout/NameandTitleOrganizationalChart"/>
    <dgm:cxn modelId="{1197434D-104A-49C5-8CB7-7FA375357299}" type="presParOf" srcId="{E01A8FE4-F4DE-4EA5-8E30-F0A1986E5EF1}" destId="{50CB0F1A-1692-4E38-A859-2695B4C00986}" srcOrd="1" destOrd="0" presId="urn:microsoft.com/office/officeart/2008/layout/NameandTitleOrganizationalChart"/>
    <dgm:cxn modelId="{2745D66A-C98D-47B7-91EE-E4B90FD474BF}" type="presParOf" srcId="{E01A8FE4-F4DE-4EA5-8E30-F0A1986E5EF1}" destId="{D71FA503-EA90-456A-B1CB-FEA6861F5520}" srcOrd="2" destOrd="0" presId="urn:microsoft.com/office/officeart/2008/layout/NameandTitleOrganizationalChart"/>
    <dgm:cxn modelId="{DDFB7418-5DB6-43B7-A30F-3FF675239BF2}" type="presParOf" srcId="{D2416393-74EC-421B-9211-2CCF2B18802E}" destId="{E59D0617-36AA-433E-931D-2AFAFA8BE5AC}" srcOrd="1" destOrd="0" presId="urn:microsoft.com/office/officeart/2008/layout/NameandTitleOrganizationalChart"/>
    <dgm:cxn modelId="{FE2A1292-DEBA-4527-A5C6-1FF93377BFEE}" type="presParOf" srcId="{D2416393-74EC-421B-9211-2CCF2B18802E}" destId="{3FEBBC39-5BB4-4E6B-B068-1E0C1E8EAFDD}" srcOrd="2" destOrd="0" presId="urn:microsoft.com/office/officeart/2008/layout/NameandTitleOrganizationalChart"/>
    <dgm:cxn modelId="{E8C65764-4D31-4BCA-A6FF-950D8FAB414D}" type="presParOf" srcId="{B70267FF-5FDB-4A7E-988E-01230147E7C1}" destId="{A3A33F97-2215-4CE9-8107-39D1838EC37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rgbClr val="FF0000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E47FF-FDAF-49A9-BD17-006B595FEE7C}">
      <dsp:nvSpPr>
        <dsp:cNvPr id="0" name=""/>
        <dsp:cNvSpPr/>
      </dsp:nvSpPr>
      <dsp:spPr>
        <a:xfrm>
          <a:off x="2295101" y="924605"/>
          <a:ext cx="1116998" cy="387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59"/>
              </a:lnTo>
              <a:lnTo>
                <a:pt x="1116998" y="193859"/>
              </a:lnTo>
              <a:lnTo>
                <a:pt x="1116998" y="3877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70C82-846A-4E81-91E3-C59881D4BA7F}">
      <dsp:nvSpPr>
        <dsp:cNvPr id="0" name=""/>
        <dsp:cNvSpPr/>
      </dsp:nvSpPr>
      <dsp:spPr>
        <a:xfrm>
          <a:off x="1178102" y="924605"/>
          <a:ext cx="1116998" cy="387718"/>
        </a:xfrm>
        <a:custGeom>
          <a:avLst/>
          <a:gdLst/>
          <a:ahLst/>
          <a:cxnLst/>
          <a:rect l="0" t="0" r="0" b="0"/>
          <a:pathLst>
            <a:path>
              <a:moveTo>
                <a:pt x="1116998" y="0"/>
              </a:moveTo>
              <a:lnTo>
                <a:pt x="1116998" y="193859"/>
              </a:lnTo>
              <a:lnTo>
                <a:pt x="0" y="193859"/>
              </a:lnTo>
              <a:lnTo>
                <a:pt x="0" y="3877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B0AA8-7EDF-4F4A-8D83-EB5F71224D46}">
      <dsp:nvSpPr>
        <dsp:cNvPr id="0" name=""/>
        <dsp:cNvSpPr/>
      </dsp:nvSpPr>
      <dsp:spPr>
        <a:xfrm>
          <a:off x="1371961" y="1466"/>
          <a:ext cx="1846279" cy="923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Luca Brizzi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 err="1">
              <a:latin typeface="Segoe UI" panose="020B0502040204020203" pitchFamily="34" charset="0"/>
              <a:cs typeface="Segoe UI" panose="020B0502040204020203" pitchFamily="34" charset="0"/>
            </a:rPr>
            <a:t>Presidente</a:t>
          </a:r>
          <a:r>
            <a:rPr lang="en-US" sz="14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 del CdA</a:t>
          </a:r>
          <a:endParaRPr lang="it-IT" sz="14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71961" y="1466"/>
        <a:ext cx="1846279" cy="923139"/>
      </dsp:txXfrm>
    </dsp:sp>
    <dsp:sp modelId="{CD143A57-58A0-4D9A-A1FF-2DD9386E000E}">
      <dsp:nvSpPr>
        <dsp:cNvPr id="0" name=""/>
        <dsp:cNvSpPr/>
      </dsp:nvSpPr>
      <dsp:spPr>
        <a:xfrm>
          <a:off x="254963" y="1312324"/>
          <a:ext cx="1846279" cy="923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Matteo Forte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noProof="0" dirty="0" err="1">
              <a:latin typeface="Segoe UI" panose="020B0502040204020203" pitchFamily="34" charset="0"/>
              <a:cs typeface="Segoe UI" panose="020B0502040204020203" pitchFamily="34" charset="0"/>
            </a:rPr>
            <a:t>Membro</a:t>
          </a:r>
          <a:r>
            <a:rPr lang="en-US" sz="900" i="1" kern="1200" noProof="0" dirty="0">
              <a:latin typeface="Segoe UI" panose="020B0502040204020203" pitchFamily="34" charset="0"/>
              <a:cs typeface="Segoe UI" panose="020B0502040204020203" pitchFamily="34" charset="0"/>
            </a:rPr>
            <a:t> del CdA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noProof="0" dirty="0">
              <a:latin typeface="Segoe UI" panose="020B0502040204020203" pitchFamily="34" charset="0"/>
              <a:cs typeface="Segoe UI" panose="020B0502040204020203" pitchFamily="34" charset="0"/>
            </a:rPr>
            <a:t>&amp;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noProof="0" dirty="0" err="1">
              <a:latin typeface="Segoe UI" panose="020B0502040204020203" pitchFamily="34" charset="0"/>
              <a:cs typeface="Segoe UI" panose="020B0502040204020203" pitchFamily="34" charset="0"/>
            </a:rPr>
            <a:t>Amministratore</a:t>
          </a:r>
          <a:r>
            <a:rPr lang="en-US" sz="900" i="1" kern="1200" noProof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900" i="1" kern="1200" noProof="0" dirty="0" err="1">
              <a:latin typeface="Segoe UI" panose="020B0502040204020203" pitchFamily="34" charset="0"/>
              <a:cs typeface="Segoe UI" panose="020B0502040204020203" pitchFamily="34" charset="0"/>
            </a:rPr>
            <a:t>Delegato</a:t>
          </a:r>
          <a:endParaRPr lang="en-US" sz="1100" i="1" kern="1200" noProof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54963" y="1312324"/>
        <a:ext cx="1846279" cy="923139"/>
      </dsp:txXfrm>
    </dsp:sp>
    <dsp:sp modelId="{F29CC52A-3285-4ACC-A39A-B36539FF5814}">
      <dsp:nvSpPr>
        <dsp:cNvPr id="0" name=""/>
        <dsp:cNvSpPr/>
      </dsp:nvSpPr>
      <dsp:spPr>
        <a:xfrm>
          <a:off x="2488960" y="1312324"/>
          <a:ext cx="1846279" cy="923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Aldo Curinga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noProof="0" dirty="0" err="1">
              <a:latin typeface="Segoe UI" panose="020B0502040204020203" pitchFamily="34" charset="0"/>
              <a:cs typeface="Segoe UI" panose="020B0502040204020203" pitchFamily="34" charset="0"/>
            </a:rPr>
            <a:t>Membro</a:t>
          </a:r>
          <a:r>
            <a:rPr lang="en-US" sz="1000" i="1" kern="1200" noProof="0" dirty="0">
              <a:latin typeface="Segoe UI" panose="020B0502040204020203" pitchFamily="34" charset="0"/>
              <a:cs typeface="Segoe UI" panose="020B0502040204020203" pitchFamily="34" charset="0"/>
            </a:rPr>
            <a:t> del CdA</a:t>
          </a:r>
        </a:p>
      </dsp:txBody>
      <dsp:txXfrm>
        <a:off x="2488960" y="1312324"/>
        <a:ext cx="1846279" cy="923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rgbClr val="FF0000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5E9B2-9190-4F58-AB28-9890783A06DB}">
      <dsp:nvSpPr>
        <dsp:cNvPr id="0" name=""/>
        <dsp:cNvSpPr/>
      </dsp:nvSpPr>
      <dsp:spPr>
        <a:xfrm>
          <a:off x="4762974" y="1272249"/>
          <a:ext cx="1642854" cy="732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60"/>
              </a:lnTo>
              <a:lnTo>
                <a:pt x="1642854" y="436760"/>
              </a:lnTo>
              <a:lnTo>
                <a:pt x="1642854" y="73263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F4472-38D0-41E7-99F2-9C3063049B57}">
      <dsp:nvSpPr>
        <dsp:cNvPr id="0" name=""/>
        <dsp:cNvSpPr/>
      </dsp:nvSpPr>
      <dsp:spPr>
        <a:xfrm>
          <a:off x="3120119" y="3272895"/>
          <a:ext cx="1642854" cy="732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60"/>
              </a:lnTo>
              <a:lnTo>
                <a:pt x="1642854" y="436760"/>
              </a:lnTo>
              <a:lnTo>
                <a:pt x="1642854" y="732631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F6441-D0F0-4584-8824-F422BB7F5E3F}">
      <dsp:nvSpPr>
        <dsp:cNvPr id="0" name=""/>
        <dsp:cNvSpPr/>
      </dsp:nvSpPr>
      <dsp:spPr>
        <a:xfrm>
          <a:off x="1477265" y="3272895"/>
          <a:ext cx="1642854" cy="732631"/>
        </a:xfrm>
        <a:custGeom>
          <a:avLst/>
          <a:gdLst/>
          <a:ahLst/>
          <a:cxnLst/>
          <a:rect l="0" t="0" r="0" b="0"/>
          <a:pathLst>
            <a:path>
              <a:moveTo>
                <a:pt x="1642854" y="0"/>
              </a:moveTo>
              <a:lnTo>
                <a:pt x="1642854" y="436760"/>
              </a:lnTo>
              <a:lnTo>
                <a:pt x="0" y="436760"/>
              </a:lnTo>
              <a:lnTo>
                <a:pt x="0" y="732631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32F57-A13B-45FC-B0B5-8D7711CA684B}">
      <dsp:nvSpPr>
        <dsp:cNvPr id="0" name=""/>
        <dsp:cNvSpPr/>
      </dsp:nvSpPr>
      <dsp:spPr>
        <a:xfrm>
          <a:off x="3120119" y="1272249"/>
          <a:ext cx="1642854" cy="732631"/>
        </a:xfrm>
        <a:custGeom>
          <a:avLst/>
          <a:gdLst/>
          <a:ahLst/>
          <a:cxnLst/>
          <a:rect l="0" t="0" r="0" b="0"/>
          <a:pathLst>
            <a:path>
              <a:moveTo>
                <a:pt x="1642854" y="0"/>
              </a:moveTo>
              <a:lnTo>
                <a:pt x="1642854" y="436760"/>
              </a:lnTo>
              <a:lnTo>
                <a:pt x="0" y="436760"/>
              </a:lnTo>
              <a:lnTo>
                <a:pt x="0" y="73263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30F4-7288-4D2E-A9CD-1DC37B74347E}">
      <dsp:nvSpPr>
        <dsp:cNvPr id="0" name=""/>
        <dsp:cNvSpPr/>
      </dsp:nvSpPr>
      <dsp:spPr>
        <a:xfrm>
          <a:off x="3538443" y="4233"/>
          <a:ext cx="2449061" cy="12680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789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i="1" kern="1200" dirty="0"/>
            <a:t>Amministratore Delegato</a:t>
          </a:r>
        </a:p>
      </dsp:txBody>
      <dsp:txXfrm>
        <a:off x="3538443" y="4233"/>
        <a:ext cx="2449061" cy="1268015"/>
      </dsp:txXfrm>
    </dsp:sp>
    <dsp:sp modelId="{7A086912-DB91-43F6-AB0A-6935AD2BF929}">
      <dsp:nvSpPr>
        <dsp:cNvPr id="0" name=""/>
        <dsp:cNvSpPr/>
      </dsp:nvSpPr>
      <dsp:spPr>
        <a:xfrm>
          <a:off x="4028255" y="990467"/>
          <a:ext cx="2204155" cy="4226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Matteo Forte</a:t>
          </a:r>
        </a:p>
      </dsp:txBody>
      <dsp:txXfrm>
        <a:off x="4028255" y="990467"/>
        <a:ext cx="2204155" cy="422671"/>
      </dsp:txXfrm>
    </dsp:sp>
    <dsp:sp modelId="{63E541B7-F65B-4567-BDE5-C82468908CAF}">
      <dsp:nvSpPr>
        <dsp:cNvPr id="0" name=""/>
        <dsp:cNvSpPr/>
      </dsp:nvSpPr>
      <dsp:spPr>
        <a:xfrm>
          <a:off x="1895588" y="2004880"/>
          <a:ext cx="2449061" cy="12680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789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i="1" u="none" kern="1200" dirty="0"/>
            <a:t>Ricerca e Sviluppo</a:t>
          </a:r>
        </a:p>
      </dsp:txBody>
      <dsp:txXfrm>
        <a:off x="1895588" y="2004880"/>
        <a:ext cx="2449061" cy="1268015"/>
      </dsp:txXfrm>
    </dsp:sp>
    <dsp:sp modelId="{62CA5B96-5960-4216-BE5D-88756D6D9189}">
      <dsp:nvSpPr>
        <dsp:cNvPr id="0" name=""/>
        <dsp:cNvSpPr/>
      </dsp:nvSpPr>
      <dsp:spPr>
        <a:xfrm>
          <a:off x="2385401" y="2991114"/>
          <a:ext cx="2204155" cy="4226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Luca Brizzi</a:t>
          </a:r>
        </a:p>
      </dsp:txBody>
      <dsp:txXfrm>
        <a:off x="2385401" y="2991114"/>
        <a:ext cx="2204155" cy="422671"/>
      </dsp:txXfrm>
    </dsp:sp>
    <dsp:sp modelId="{679C4D91-F95D-41A2-8026-2A1F0A562FD3}">
      <dsp:nvSpPr>
        <dsp:cNvPr id="0" name=""/>
        <dsp:cNvSpPr/>
      </dsp:nvSpPr>
      <dsp:spPr>
        <a:xfrm>
          <a:off x="252734" y="4005527"/>
          <a:ext cx="2449061" cy="12680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789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Ingegnere</a:t>
          </a:r>
        </a:p>
      </dsp:txBody>
      <dsp:txXfrm>
        <a:off x="252734" y="4005527"/>
        <a:ext cx="2449061" cy="1268015"/>
      </dsp:txXfrm>
    </dsp:sp>
    <dsp:sp modelId="{29820ECE-883B-4A6A-A6FB-CA24B471427F}">
      <dsp:nvSpPr>
        <dsp:cNvPr id="0" name=""/>
        <dsp:cNvSpPr/>
      </dsp:nvSpPr>
      <dsp:spPr>
        <a:xfrm>
          <a:off x="742547" y="4991761"/>
          <a:ext cx="2204155" cy="4226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Gabriele Petrucci</a:t>
          </a:r>
        </a:p>
      </dsp:txBody>
      <dsp:txXfrm>
        <a:off x="742547" y="4991761"/>
        <a:ext cx="2204155" cy="422671"/>
      </dsp:txXfrm>
    </dsp:sp>
    <dsp:sp modelId="{08C80D02-F81C-4C5B-A414-E96AEFBE1B0C}">
      <dsp:nvSpPr>
        <dsp:cNvPr id="0" name=""/>
        <dsp:cNvSpPr/>
      </dsp:nvSpPr>
      <dsp:spPr>
        <a:xfrm>
          <a:off x="3538443" y="4005527"/>
          <a:ext cx="2449061" cy="12680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789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Ingegnere</a:t>
          </a:r>
        </a:p>
      </dsp:txBody>
      <dsp:txXfrm>
        <a:off x="3538443" y="4005527"/>
        <a:ext cx="2449061" cy="1268015"/>
      </dsp:txXfrm>
    </dsp:sp>
    <dsp:sp modelId="{19A57A4F-630B-43E4-B070-02E51EB8B152}">
      <dsp:nvSpPr>
        <dsp:cNvPr id="0" name=""/>
        <dsp:cNvSpPr/>
      </dsp:nvSpPr>
      <dsp:spPr>
        <a:xfrm>
          <a:off x="4028255" y="4991761"/>
          <a:ext cx="2204155" cy="4226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Alessandro Caponera</a:t>
          </a:r>
        </a:p>
      </dsp:txBody>
      <dsp:txXfrm>
        <a:off x="4028255" y="4991761"/>
        <a:ext cx="2204155" cy="422671"/>
      </dsp:txXfrm>
    </dsp:sp>
    <dsp:sp modelId="{C9380546-9A54-41A7-89D0-A064E75AE186}">
      <dsp:nvSpPr>
        <dsp:cNvPr id="0" name=""/>
        <dsp:cNvSpPr/>
      </dsp:nvSpPr>
      <dsp:spPr>
        <a:xfrm>
          <a:off x="5181297" y="2004880"/>
          <a:ext cx="2449061" cy="12680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789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i="1" u="none" kern="1200" dirty="0"/>
            <a:t>Vendite</a:t>
          </a:r>
        </a:p>
      </dsp:txBody>
      <dsp:txXfrm>
        <a:off x="5181297" y="2004880"/>
        <a:ext cx="2449061" cy="1268015"/>
      </dsp:txXfrm>
    </dsp:sp>
    <dsp:sp modelId="{50CB0F1A-1692-4E38-A859-2695B4C00986}">
      <dsp:nvSpPr>
        <dsp:cNvPr id="0" name=""/>
        <dsp:cNvSpPr/>
      </dsp:nvSpPr>
      <dsp:spPr>
        <a:xfrm>
          <a:off x="5671109" y="2991114"/>
          <a:ext cx="2204155" cy="4226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Aldo Curinga</a:t>
          </a:r>
        </a:p>
      </dsp:txBody>
      <dsp:txXfrm>
        <a:off x="5671109" y="2991114"/>
        <a:ext cx="2204155" cy="42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B8F7F-7309-4B24-9A03-48AC7CCA53AB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FC5B7-EE55-4A48-A2E4-A5AA32906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4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FC5B7-EE55-4A48-A2E4-A5AA32906BE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21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9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23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83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5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00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83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36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8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4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94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83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1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16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17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82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EDD-4C35-4ADE-A9F2-D82332AFE337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44CD42-0A82-4BC7-83B7-4F5F22181F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9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7.png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7F13B1F-C5E5-4BD1-B8B1-752EBD7B8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688267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olo 3">
            <a:extLst>
              <a:ext uri="{FF2B5EF4-FFF2-40B4-BE49-F238E27FC236}">
                <a16:creationId xmlns:a16="http://schemas.microsoft.com/office/drawing/2014/main" id="{C4A59FBF-57EA-4B33-BB07-415AC001EF48}"/>
              </a:ext>
            </a:extLst>
          </p:cNvPr>
          <p:cNvSpPr txBox="1">
            <a:spLocks/>
          </p:cNvSpPr>
          <p:nvPr/>
        </p:nvSpPr>
        <p:spPr>
          <a:xfrm>
            <a:off x="4826847" y="342000"/>
            <a:ext cx="2538306" cy="684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F3AF86-A407-4BAB-A036-E3454C484996}"/>
              </a:ext>
            </a:extLst>
          </p:cNvPr>
          <p:cNvSpPr txBox="1"/>
          <p:nvPr/>
        </p:nvSpPr>
        <p:spPr>
          <a:xfrm>
            <a:off x="656948" y="1988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5479B4-6C71-41E7-8741-22A4EED953EB}"/>
              </a:ext>
            </a:extLst>
          </p:cNvPr>
          <p:cNvSpPr txBox="1"/>
          <p:nvPr/>
        </p:nvSpPr>
        <p:spPr>
          <a:xfrm>
            <a:off x="550416" y="1509204"/>
            <a:ext cx="9339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ADPM Drones è una S.R.L. gestita da un Consiglio di amministrazione presieduto da Luca Brizzi e con la carica di Amministratore Delegato affidata a Matteo Forte.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 soci dell’azienda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Luca Brizzi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Matteo Forte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08EC7717-5FC4-4F4F-9AF6-C3161C818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826631"/>
              </p:ext>
            </p:extLst>
          </p:nvPr>
        </p:nvGraphicFramePr>
        <p:xfrm>
          <a:off x="7051381" y="3099976"/>
          <a:ext cx="4590203" cy="223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B83C9CB4-9A21-4013-9BFD-50E0E0A9B3F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535" y="5463096"/>
            <a:ext cx="856400" cy="8564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7CE9698-CDC4-4381-920A-8307EF02529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3633" y="2194278"/>
            <a:ext cx="905698" cy="905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D0BC067-04A2-4FDB-BE40-C034CFE24960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6640" y="5463096"/>
            <a:ext cx="856400" cy="856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17C05C-98EA-452A-86DB-0A4D31F45A23}"/>
              </a:ext>
            </a:extLst>
          </p:cNvPr>
          <p:cNvSpPr txBox="1"/>
          <p:nvPr/>
        </p:nvSpPr>
        <p:spPr>
          <a:xfrm>
            <a:off x="550416" y="3657281"/>
            <a:ext cx="6132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ADPM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+mj-lt"/>
              </a:rPr>
              <a:t>Drones</a:t>
            </a:r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 considera molto importante mantenere una relazione costante e solida con tutti i propri stakeholder.</a:t>
            </a:r>
          </a:p>
          <a:p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Un rapporto basato sul dialogo continuo agevolato dall’essere una microimpresa e dall’avere contatti diretti con i propri clienti.</a:t>
            </a:r>
          </a:p>
          <a:p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Stabilire e mantenere relazioni stabili e durature è un elemento cruciale, come nel caso del loro maggiore investitore </a:t>
            </a:r>
            <a:r>
              <a:rPr lang="it-IT" b="1" i="0" dirty="0">
                <a:solidFill>
                  <a:srgbClr val="000000"/>
                </a:solidFill>
                <a:latin typeface="+mj-lt"/>
              </a:rPr>
              <a:t>TH2 S.p.A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.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 che da diversi anni li supporta finanziariamente.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324AE7F-B238-40A1-992D-82538A2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93" y="342000"/>
            <a:ext cx="2968413" cy="6840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Organigramma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F6EC1740-DC6C-430C-A3BA-11C3EA5DA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892245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8585A1A4-6FEF-4D42-9C41-03BC774F2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293700"/>
              </p:ext>
            </p:extLst>
          </p:nvPr>
        </p:nvGraphicFramePr>
        <p:xfrm>
          <a:off x="1292860" y="1026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D92C3987-D261-41BE-ACEB-FA99E642AD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254" y="3080250"/>
            <a:ext cx="1080000" cy="108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085F314-E5BE-4EBB-9149-F0CB2EA866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53" y="5049660"/>
            <a:ext cx="1080000" cy="10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A55FB9C-4992-4F55-B4BF-47EBF6D1A2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0" y="5115840"/>
            <a:ext cx="1080000" cy="108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547774D9-89E8-4FA7-985C-65EEA7BACD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94" y="3080250"/>
            <a:ext cx="1080000" cy="1080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BC9DF0B-D8BB-4E7C-ACA1-D6FCB08976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06" y="1026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8024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Trebuchet MS</vt:lpstr>
      <vt:lpstr>Wingdings 3</vt:lpstr>
      <vt:lpstr>Sfaccettatura</vt:lpstr>
      <vt:lpstr>Presentazione standard di PowerPoint</vt:lpstr>
      <vt:lpstr>Organigramma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Governace</dc:title>
  <dc:creator>Giulio Bello</dc:creator>
  <cp:lastModifiedBy>Giulio Bello</cp:lastModifiedBy>
  <cp:revision>20</cp:revision>
  <dcterms:created xsi:type="dcterms:W3CDTF">2021-04-30T12:33:54Z</dcterms:created>
  <dcterms:modified xsi:type="dcterms:W3CDTF">2021-05-17T14:43:50Z</dcterms:modified>
</cp:coreProperties>
</file>